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5" name="Google Shape;45;p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4294967295" type="ctrTitle"/>
          </p:nvPr>
        </p:nvSpPr>
        <p:spPr>
          <a:xfrm>
            <a:off x="1070350" y="302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4400">
                <a:solidFill>
                  <a:srgbClr val="4B3241"/>
                </a:solidFill>
              </a:rPr>
              <a:t>Understand what new media art is and create pixel art</a:t>
            </a:r>
            <a:br>
              <a:rPr lang="en-GB" sz="4400">
                <a:solidFill>
                  <a:srgbClr val="4B3241"/>
                </a:solidFill>
              </a:rPr>
            </a:br>
            <a:r>
              <a:rPr lang="en-GB" sz="4400">
                <a:solidFill>
                  <a:srgbClr val="4B3241"/>
                </a:solidFill>
              </a:rPr>
              <a:t>Lesson 1 of 5</a:t>
            </a:r>
            <a:endParaRPr sz="4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44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4400">
                <a:solidFill>
                  <a:srgbClr val="4B3241"/>
                </a:solidFill>
              </a:rPr>
              <a:t>Downloadable Resource</a:t>
            </a:r>
            <a:endParaRPr sz="4400">
              <a:solidFill>
                <a:srgbClr val="4B3241"/>
              </a:solidFill>
            </a:endParaRPr>
          </a:p>
        </p:txBody>
      </p:sp>
      <p:sp>
        <p:nvSpPr>
          <p:cNvPr id="63" name="Google Shape;63;p9"/>
          <p:cNvSpPr txBox="1"/>
          <p:nvPr>
            <p:ph idx="4294967295" type="subTitle"/>
          </p:nvPr>
        </p:nvSpPr>
        <p:spPr>
          <a:xfrm>
            <a:off x="1070350" y="1042450"/>
            <a:ext cx="127734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Art, craft and design – New Media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64" name="Google Shape;64;p9"/>
          <p:cNvSpPr txBox="1"/>
          <p:nvPr>
            <p:ph idx="4294967295" type="subTitle"/>
          </p:nvPr>
        </p:nvSpPr>
        <p:spPr>
          <a:xfrm>
            <a:off x="1070350" y="83633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Simon Columb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14052775" y="122475"/>
            <a:ext cx="4163700" cy="26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14116050" y="171450"/>
            <a:ext cx="4171800" cy="281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 b="22573" l="28558" r="28088" t="12514"/>
          <a:stretch/>
        </p:blipFill>
        <p:spPr>
          <a:xfrm>
            <a:off x="4149316" y="171450"/>
            <a:ext cx="9989368" cy="997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