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839">
          <p15:clr>
            <a:srgbClr val="9AA0A6"/>
          </p15:clr>
        </p15:guide>
        <p15:guide id="2" orient="horz" pos="32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82EFEE4-B18A-4DB2-BD54-6508E98ED7F3}">
  <a:tblStyle styleId="{582EFEE4-B18A-4DB2-BD54-6508E98ED7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839"/>
        <p:guide pos="324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081ebc6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081ebc6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ca77e2c74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ca77e2c74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7950" y="2475250"/>
            <a:ext cx="138963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Film and TV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Reading and translation practice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German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Frau Bolton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6"/>
          <p:cNvGraphicFramePr/>
          <p:nvPr/>
        </p:nvGraphicFramePr>
        <p:xfrm>
          <a:off x="534075" y="80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{582EFEE4-B18A-4DB2-BD54-6508E98ED7F3}</a:tableStyleId>
              </a:tblPr>
              <a:tblGrid>
                <a:gridCol w="7183525"/>
              </a:tblGrid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fallen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der Herbst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aufwachen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Monate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anders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wieder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wissen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alles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die Zuschauer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komisch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39400" y="242657"/>
            <a:ext cx="2633650" cy="26336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Google Shape;92;p16"/>
          <p:cNvGraphicFramePr/>
          <p:nvPr/>
        </p:nvGraphicFramePr>
        <p:xfrm>
          <a:off x="7696875" y="80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{582EFEE4-B18A-4DB2-BD54-6508E98ED7F3}</a:tableStyleId>
              </a:tblPr>
              <a:tblGrid>
                <a:gridCol w="7183525"/>
              </a:tblGrid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fall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autumn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wake up, waking up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months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different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again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know, knowing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everything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viewers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1D1C1D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funny</a:t>
                      </a:r>
                      <a:endParaRPr sz="3200">
                        <a:solidFill>
                          <a:srgbClr val="1D1C1D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