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66106c2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66106c2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eb899901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eb899901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34f10277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34f1027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Drawing Venn Diagrams</a:t>
            </a:r>
            <a:endParaRPr b="0" sz="30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43150" y="1896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896" y="610325"/>
            <a:ext cx="5681448" cy="37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49" y="569450"/>
            <a:ext cx="5166950" cy="318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46" y="542375"/>
            <a:ext cx="7127076" cy="368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