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beb2cff53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8beb2cff5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bfa3695d7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bfa3695d7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8bfa3695d7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bfa3695d7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bfa3695d7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8bfa3695d7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idx="4294967295" type="ctrTitle"/>
          </p:nvPr>
        </p:nvSpPr>
        <p:spPr>
          <a:xfrm>
            <a:off x="297075" y="15149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000">
                <a:solidFill>
                  <a:schemeClr val="dk2"/>
                </a:solidFill>
              </a:rPr>
              <a:t>Represent decimal numbers in a variety of ways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>
                <a:solidFill>
                  <a:schemeClr val="dk2"/>
                </a:solidFill>
              </a:rPr>
              <a:t>Independent Task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126" name="Google Shape;126;p26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dk2"/>
                </a:solidFill>
              </a:rPr>
              <a:t>Mathematics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Parsons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idx="12" type="sldNum"/>
          </p:nvPr>
        </p:nvSpPr>
        <p:spPr>
          <a:xfrm>
            <a:off x="401803" y="4711994"/>
            <a:ext cx="540000" cy="1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3">
            <a:alphaModFix/>
          </a:blip>
          <a:srcRect b="5591" l="2079" r="1665" t="4074"/>
          <a:stretch/>
        </p:blipFill>
        <p:spPr>
          <a:xfrm>
            <a:off x="493700" y="982250"/>
            <a:ext cx="8156601" cy="317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7"/>
          <p:cNvSpPr txBox="1"/>
          <p:nvPr>
            <p:ph idx="4294967295" type="subTitle"/>
          </p:nvPr>
        </p:nvSpPr>
        <p:spPr>
          <a:xfrm>
            <a:off x="401800" y="217850"/>
            <a:ext cx="31284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000"/>
              <a:t>Task 1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/>
        </p:nvSpPr>
        <p:spPr>
          <a:xfrm>
            <a:off x="3254475" y="1860713"/>
            <a:ext cx="1040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3">
            <a:alphaModFix/>
          </a:blip>
          <a:srcRect b="6977" l="1609" r="1985" t="3560"/>
          <a:stretch/>
        </p:blipFill>
        <p:spPr>
          <a:xfrm>
            <a:off x="516925" y="1008788"/>
            <a:ext cx="8110151" cy="312592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8"/>
          <p:cNvSpPr txBox="1"/>
          <p:nvPr>
            <p:ph idx="4294967295" type="subTitle"/>
          </p:nvPr>
        </p:nvSpPr>
        <p:spPr>
          <a:xfrm>
            <a:off x="401800" y="217850"/>
            <a:ext cx="31284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000"/>
              <a:t>Task 2</a:t>
            </a:r>
            <a:endParaRPr sz="3000"/>
          </a:p>
        </p:txBody>
      </p:sp>
      <p:sp>
        <p:nvSpPr>
          <p:cNvPr id="144" name="Google Shape;144;p28"/>
          <p:cNvSpPr txBox="1"/>
          <p:nvPr>
            <p:ph idx="12" type="sldNum"/>
          </p:nvPr>
        </p:nvSpPr>
        <p:spPr>
          <a:xfrm>
            <a:off x="401803" y="4711994"/>
            <a:ext cx="540000" cy="1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