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ea56226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ea56226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e9a25fe1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8e9a25fe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t/>
            </a:r>
            <a:endParaRPr sz="1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301375"/>
            <a:ext cx="8226000" cy="22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 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lang="en-GB" sz="2800">
                <a:solidFill>
                  <a:schemeClr val="dk2"/>
                </a:solidFill>
              </a:rPr>
              <a:t>Calculating duration of time in minutes</a:t>
            </a:r>
            <a:r>
              <a:rPr lang="en-GB" sz="2800">
                <a:solidFill>
                  <a:schemeClr val="dk2"/>
                </a:solidFill>
              </a:rPr>
              <a:t> 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Sabzvari 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>
            <a:off x="211189" y="303281"/>
            <a:ext cx="75078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3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r>
              <a:rPr b="1" lang="en-GB" sz="3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1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211200" y="920150"/>
            <a:ext cx="3640200" cy="34431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Fill</a:t>
            </a: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the missing values on the race table.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-Use your clocks to </a:t>
            </a: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</a:t>
            </a: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answers.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</a:t>
            </a: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minute and hour hands on the clocks.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578438" y="4285434"/>
            <a:ext cx="2250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1941" l="0" r="0" t="0"/>
          <a:stretch/>
        </p:blipFill>
        <p:spPr>
          <a:xfrm>
            <a:off x="3932500" y="964163"/>
            <a:ext cx="4900235" cy="33675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