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5143500" cx="9144000"/>
  <p:notesSz cx="6858000" cy="9144000"/>
  <p:embeddedFontLst>
    <p:embeddedFont>
      <p:font typeface="Montserrat SemiBold"/>
      <p:regular r:id="rId16"/>
      <p:bold r:id="rId17"/>
      <p:italic r:id="rId18"/>
      <p:boldItalic r:id="rId19"/>
    </p:embeddedFont>
    <p:embeddedFont>
      <p:font typeface="Montserrat"/>
      <p:regular r:id="rId20"/>
      <p:bold r:id="rId21"/>
      <p:italic r:id="rId22"/>
      <p:boldItalic r:id="rId23"/>
    </p:embeddedFont>
    <p:embeddedFont>
      <p:font typeface="Montserrat Medium"/>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34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2ABCE21-1D35-4819-ADEE-7355F1D0A148}">
  <a:tblStyle styleId="{92ABCE21-1D35-4819-ADEE-7355F1D0A148}"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regular.fntdata"/><Relationship Id="rId22" Type="http://schemas.openxmlformats.org/officeDocument/2006/relationships/font" Target="fonts/Montserrat-italic.fntdata"/><Relationship Id="rId21" Type="http://schemas.openxmlformats.org/officeDocument/2006/relationships/font" Target="fonts/Montserrat-bold.fntdata"/><Relationship Id="rId24" Type="http://schemas.openxmlformats.org/officeDocument/2006/relationships/font" Target="fonts/MontserratMedium-regular.fntdata"/><Relationship Id="rId23" Type="http://schemas.openxmlformats.org/officeDocument/2006/relationships/font" Target="fonts/Montserrat-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MontserratMedium-italic.fntdata"/><Relationship Id="rId25" Type="http://schemas.openxmlformats.org/officeDocument/2006/relationships/font" Target="fonts/MontserratMedium-bold.fntdata"/><Relationship Id="rId27" Type="http://schemas.openxmlformats.org/officeDocument/2006/relationships/font" Target="fonts/MontserratMedium-bold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MontserratSemiBold-bold.fntdata"/><Relationship Id="rId16" Type="http://schemas.openxmlformats.org/officeDocument/2006/relationships/font" Target="fonts/MontserratSemiBold-regular.fntdata"/><Relationship Id="rId19" Type="http://schemas.openxmlformats.org/officeDocument/2006/relationships/font" Target="fonts/MontserratSemiBold-boldItalic.fntdata"/><Relationship Id="rId18" Type="http://schemas.openxmlformats.org/officeDocument/2006/relationships/font" Target="fonts/MontserratSemi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7349fb42c9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7349fb42c9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733e82ce5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733e82ce5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000">
                <a:solidFill>
                  <a:srgbClr val="202122"/>
                </a:solidFill>
                <a:highlight>
                  <a:srgbClr val="F8F9FA"/>
                </a:highlight>
              </a:rPr>
              <a:t>Alfred Pearce</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8061cf4f6e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8061cf4f6e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74bf30fe0f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74bf30fe0f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779a65a8e5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779a65a8e5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8869ae725f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8869ae725f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7349fb42c9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7349fb42c9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84bf88c66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84bf88c66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89ca469bbe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89ca469bbe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458975" y="1438150"/>
            <a:ext cx="8226000" cy="1861500"/>
          </a:xfrm>
          <a:prstGeom prst="rect">
            <a:avLst/>
          </a:prstGeom>
        </p:spPr>
        <p:txBody>
          <a:bodyPr anchorCtr="0" anchor="t" bIns="0" lIns="0" spcFirstLastPara="1" rIns="0" wrap="square" tIns="0">
            <a:noAutofit/>
          </a:bodyPr>
          <a:lstStyle>
            <a:lvl1pPr lvl="0">
              <a:spcBef>
                <a:spcPts val="0"/>
              </a:spcBef>
              <a:spcAft>
                <a:spcPts val="0"/>
              </a:spcAft>
              <a:buClr>
                <a:schemeClr val="lt1"/>
              </a:buClr>
              <a:buSzPts val="3000"/>
              <a:buFont typeface="Montserrat SemiBold"/>
              <a:buNone/>
              <a:defRPr b="0" sz="3000">
                <a:solidFill>
                  <a:schemeClr val="lt1"/>
                </a:solidFill>
                <a:latin typeface="Montserrat SemiBold"/>
                <a:ea typeface="Montserrat SemiBold"/>
                <a:cs typeface="Montserrat SemiBold"/>
                <a:sym typeface="Montserrat SemiBold"/>
              </a:defRPr>
            </a:lvl1pPr>
            <a:lvl2pPr lvl="1" algn="ctr">
              <a:spcBef>
                <a:spcPts val="0"/>
              </a:spcBef>
              <a:spcAft>
                <a:spcPts val="0"/>
              </a:spcAft>
              <a:buClr>
                <a:schemeClr val="lt1"/>
              </a:buClr>
              <a:buSzPts val="5200"/>
              <a:buNone/>
              <a:defRPr sz="5200">
                <a:solidFill>
                  <a:schemeClr val="lt1"/>
                </a:solidFill>
              </a:defRPr>
            </a:lvl2pPr>
            <a:lvl3pPr lvl="2" algn="ctr">
              <a:spcBef>
                <a:spcPts val="0"/>
              </a:spcBef>
              <a:spcAft>
                <a:spcPts val="0"/>
              </a:spcAft>
              <a:buClr>
                <a:schemeClr val="lt1"/>
              </a:buClr>
              <a:buSzPts val="5200"/>
              <a:buNone/>
              <a:defRPr sz="5200">
                <a:solidFill>
                  <a:schemeClr val="lt1"/>
                </a:solidFill>
              </a:defRPr>
            </a:lvl3pPr>
            <a:lvl4pPr lvl="3" algn="ctr">
              <a:spcBef>
                <a:spcPts val="0"/>
              </a:spcBef>
              <a:spcAft>
                <a:spcPts val="0"/>
              </a:spcAft>
              <a:buClr>
                <a:schemeClr val="lt1"/>
              </a:buClr>
              <a:buSzPts val="5200"/>
              <a:buNone/>
              <a:defRPr sz="5200">
                <a:solidFill>
                  <a:schemeClr val="lt1"/>
                </a:solidFill>
              </a:defRPr>
            </a:lvl4pPr>
            <a:lvl5pPr lvl="4" algn="ctr">
              <a:spcBef>
                <a:spcPts val="0"/>
              </a:spcBef>
              <a:spcAft>
                <a:spcPts val="0"/>
              </a:spcAft>
              <a:buClr>
                <a:schemeClr val="lt1"/>
              </a:buClr>
              <a:buSzPts val="5200"/>
              <a:buNone/>
              <a:defRPr sz="5200">
                <a:solidFill>
                  <a:schemeClr val="lt1"/>
                </a:solidFill>
              </a:defRPr>
            </a:lvl5pPr>
            <a:lvl6pPr lvl="5" algn="ctr">
              <a:spcBef>
                <a:spcPts val="0"/>
              </a:spcBef>
              <a:spcAft>
                <a:spcPts val="0"/>
              </a:spcAft>
              <a:buClr>
                <a:schemeClr val="lt1"/>
              </a:buClr>
              <a:buSzPts val="5200"/>
              <a:buNone/>
              <a:defRPr sz="5200">
                <a:solidFill>
                  <a:schemeClr val="lt1"/>
                </a:solidFill>
              </a:defRPr>
            </a:lvl6pPr>
            <a:lvl7pPr lvl="6" algn="ctr">
              <a:spcBef>
                <a:spcPts val="0"/>
              </a:spcBef>
              <a:spcAft>
                <a:spcPts val="0"/>
              </a:spcAft>
              <a:buClr>
                <a:schemeClr val="lt1"/>
              </a:buClr>
              <a:buSzPts val="5200"/>
              <a:buNone/>
              <a:defRPr sz="5200">
                <a:solidFill>
                  <a:schemeClr val="lt1"/>
                </a:solidFill>
              </a:defRPr>
            </a:lvl7pPr>
            <a:lvl8pPr lvl="7" algn="ctr">
              <a:spcBef>
                <a:spcPts val="0"/>
              </a:spcBef>
              <a:spcAft>
                <a:spcPts val="0"/>
              </a:spcAft>
              <a:buClr>
                <a:schemeClr val="lt1"/>
              </a:buClr>
              <a:buSzPts val="5200"/>
              <a:buNone/>
              <a:defRPr sz="5200">
                <a:solidFill>
                  <a:schemeClr val="lt1"/>
                </a:solidFill>
              </a:defRPr>
            </a:lvl8pPr>
            <a:lvl9pPr lvl="8" algn="ctr">
              <a:spcBef>
                <a:spcPts val="0"/>
              </a:spcBef>
              <a:spcAft>
                <a:spcPts val="0"/>
              </a:spcAft>
              <a:buClr>
                <a:schemeClr val="lt1"/>
              </a:buClr>
              <a:buSzPts val="5200"/>
              <a:buNone/>
              <a:defRPr sz="5200">
                <a:solidFill>
                  <a:schemeClr val="lt1"/>
                </a:solidFill>
              </a:defRPr>
            </a:lvl9pPr>
          </a:lstStyle>
          <a:p/>
        </p:txBody>
      </p:sp>
      <p:sp>
        <p:nvSpPr>
          <p:cNvPr id="12" name="Google Shape;12;p2"/>
          <p:cNvSpPr txBox="1"/>
          <p:nvPr>
            <p:ph idx="1" type="subTitle"/>
          </p:nvPr>
        </p:nvSpPr>
        <p:spPr>
          <a:xfrm>
            <a:off x="458975" y="445025"/>
            <a:ext cx="8226000" cy="7926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chemeClr val="lt1"/>
              </a:buClr>
              <a:buSzPts val="1800"/>
              <a:buNone/>
              <a:defRPr sz="1800">
                <a:solidFill>
                  <a:schemeClr val="lt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2" type="subTitle"/>
          </p:nvPr>
        </p:nvSpPr>
        <p:spPr>
          <a:xfrm>
            <a:off x="458975" y="4105475"/>
            <a:ext cx="3951000" cy="619500"/>
          </a:xfrm>
          <a:prstGeom prst="rect">
            <a:avLst/>
          </a:prstGeom>
        </p:spPr>
        <p:txBody>
          <a:bodyPr anchorCtr="0" anchor="b" bIns="0" lIns="0" spcFirstLastPara="1" rIns="0" wrap="square" tIns="0">
            <a:noAutofit/>
          </a:bodyPr>
          <a:lstStyle>
            <a:lvl1pPr lvl="0">
              <a:spcBef>
                <a:spcPts val="1000"/>
              </a:spcBef>
              <a:spcAft>
                <a:spcPts val="0"/>
              </a:spcAft>
              <a:buNone/>
              <a:defRPr sz="1400">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1000"/>
              </a:spcBef>
              <a:spcAft>
                <a:spcPts val="0"/>
              </a:spcAft>
              <a:buNone/>
              <a:defRPr/>
            </a:lvl3pPr>
            <a:lvl4pPr lvl="3">
              <a:spcBef>
                <a:spcPts val="1000"/>
              </a:spcBef>
              <a:spcAft>
                <a:spcPts val="0"/>
              </a:spcAft>
              <a:buNone/>
              <a:defRPr/>
            </a:lvl4pPr>
            <a:lvl5pPr lvl="4">
              <a:spcBef>
                <a:spcPts val="1000"/>
              </a:spcBef>
              <a:spcAft>
                <a:spcPts val="0"/>
              </a:spcAft>
              <a:buNone/>
              <a:defRPr/>
            </a:lvl5pPr>
            <a:lvl6pPr lvl="5">
              <a:spcBef>
                <a:spcPts val="1000"/>
              </a:spcBef>
              <a:spcAft>
                <a:spcPts val="0"/>
              </a:spcAft>
              <a:buNone/>
              <a:defRPr/>
            </a:lvl6pPr>
            <a:lvl7pPr lvl="6">
              <a:spcBef>
                <a:spcPts val="1000"/>
              </a:spcBef>
              <a:spcAft>
                <a:spcPts val="0"/>
              </a:spcAft>
              <a:buNone/>
              <a:defRPr/>
            </a:lvl7pPr>
            <a:lvl8pPr lvl="7">
              <a:spcBef>
                <a:spcPts val="1000"/>
              </a:spcBef>
              <a:spcAft>
                <a:spcPts val="0"/>
              </a:spcAft>
              <a:buNone/>
              <a:defRPr/>
            </a:lvl8pPr>
            <a:lvl9pPr lvl="8">
              <a:spcBef>
                <a:spcPts val="1000"/>
              </a:spcBef>
              <a:spcAft>
                <a:spcPts val="1000"/>
              </a:spcAft>
              <a:buNone/>
              <a:defRPr/>
            </a:lvl9pPr>
          </a:lstStyle>
          <a:p/>
        </p:txBody>
      </p:sp>
      <p:pic>
        <p:nvPicPr>
          <p:cNvPr id="14" name="Google Shape;14;p2"/>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15" name="Google Shape;15;p2"/>
          <p:cNvSpPr/>
          <p:nvPr/>
        </p:nvSpPr>
        <p:spPr>
          <a:xfrm>
            <a:off x="8699225" y="4459200"/>
            <a:ext cx="444900" cy="684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8" name="Shape 68"/>
        <p:cNvGrpSpPr/>
        <p:nvPr/>
      </p:nvGrpSpPr>
      <p:grpSpPr>
        <a:xfrm>
          <a:off x="0" y="0"/>
          <a:ext cx="0" cy="0"/>
          <a:chOff x="0" y="0"/>
          <a:chExt cx="0" cy="0"/>
        </a:xfrm>
      </p:grpSpPr>
      <p:sp>
        <p:nvSpPr>
          <p:cNvPr id="69" name="Google Shape;69;p11"/>
          <p:cNvSpPr txBox="1"/>
          <p:nvPr>
            <p:ph type="title"/>
          </p:nvPr>
        </p:nvSpPr>
        <p:spPr>
          <a:xfrm>
            <a:off x="490250" y="1099725"/>
            <a:ext cx="8194800" cy="3441300"/>
          </a:xfrm>
          <a:prstGeom prst="rect">
            <a:avLst/>
          </a:prstGeom>
        </p:spPr>
        <p:txBody>
          <a:bodyPr anchorCtr="0" anchor="t" bIns="0" lIns="0" spcFirstLastPara="1" rIns="0" wrap="square" tIns="0">
            <a:noAutofit/>
          </a:bodyPr>
          <a:lstStyle>
            <a:lvl1pPr lvl="0">
              <a:spcBef>
                <a:spcPts val="0"/>
              </a:spcBef>
              <a:spcAft>
                <a:spcPts val="0"/>
              </a:spcAft>
              <a:buClr>
                <a:schemeClr val="lt1"/>
              </a:buClr>
              <a:buSzPts val="3600"/>
              <a:buFont typeface="Montserrat SemiBold"/>
              <a:buNone/>
              <a:defRPr b="0" i="1" sz="3600">
                <a:solidFill>
                  <a:schemeClr val="lt1"/>
                </a:solidFill>
                <a:latin typeface="Montserrat SemiBold"/>
                <a:ea typeface="Montserrat SemiBold"/>
                <a:cs typeface="Montserrat SemiBold"/>
                <a:sym typeface="Montserrat SemiBold"/>
              </a:defRPr>
            </a:lvl1pPr>
            <a:lvl2pPr lvl="1">
              <a:spcBef>
                <a:spcPts val="0"/>
              </a:spcBef>
              <a:spcAft>
                <a:spcPts val="0"/>
              </a:spcAft>
              <a:buSzPts val="3600"/>
              <a:buFont typeface="Montserrat SemiBold"/>
              <a:buNone/>
              <a:defRPr sz="3600">
                <a:latin typeface="Montserrat SemiBold"/>
                <a:ea typeface="Montserrat SemiBold"/>
                <a:cs typeface="Montserrat SemiBold"/>
                <a:sym typeface="Montserrat SemiBold"/>
              </a:defRPr>
            </a:lvl2pPr>
            <a:lvl3pPr lvl="2">
              <a:spcBef>
                <a:spcPts val="0"/>
              </a:spcBef>
              <a:spcAft>
                <a:spcPts val="0"/>
              </a:spcAft>
              <a:buSzPts val="3600"/>
              <a:buFont typeface="Montserrat SemiBold"/>
              <a:buNone/>
              <a:defRPr sz="3600">
                <a:latin typeface="Montserrat SemiBold"/>
                <a:ea typeface="Montserrat SemiBold"/>
                <a:cs typeface="Montserrat SemiBold"/>
                <a:sym typeface="Montserrat SemiBold"/>
              </a:defRPr>
            </a:lvl3pPr>
            <a:lvl4pPr lvl="3">
              <a:spcBef>
                <a:spcPts val="0"/>
              </a:spcBef>
              <a:spcAft>
                <a:spcPts val="0"/>
              </a:spcAft>
              <a:buSzPts val="3600"/>
              <a:buFont typeface="Montserrat SemiBold"/>
              <a:buNone/>
              <a:defRPr sz="3600">
                <a:latin typeface="Montserrat SemiBold"/>
                <a:ea typeface="Montserrat SemiBold"/>
                <a:cs typeface="Montserrat SemiBold"/>
                <a:sym typeface="Montserrat SemiBold"/>
              </a:defRPr>
            </a:lvl4pPr>
            <a:lvl5pPr lvl="4">
              <a:spcBef>
                <a:spcPts val="0"/>
              </a:spcBef>
              <a:spcAft>
                <a:spcPts val="0"/>
              </a:spcAft>
              <a:buSzPts val="3600"/>
              <a:buFont typeface="Montserrat SemiBold"/>
              <a:buNone/>
              <a:defRPr sz="3600">
                <a:latin typeface="Montserrat SemiBold"/>
                <a:ea typeface="Montserrat SemiBold"/>
                <a:cs typeface="Montserrat SemiBold"/>
                <a:sym typeface="Montserrat SemiBold"/>
              </a:defRPr>
            </a:lvl5pPr>
            <a:lvl6pPr lvl="5">
              <a:spcBef>
                <a:spcPts val="0"/>
              </a:spcBef>
              <a:spcAft>
                <a:spcPts val="0"/>
              </a:spcAft>
              <a:buSzPts val="3600"/>
              <a:buFont typeface="Montserrat SemiBold"/>
              <a:buNone/>
              <a:defRPr sz="3600">
                <a:latin typeface="Montserrat SemiBold"/>
                <a:ea typeface="Montserrat SemiBold"/>
                <a:cs typeface="Montserrat SemiBold"/>
                <a:sym typeface="Montserrat SemiBold"/>
              </a:defRPr>
            </a:lvl6pPr>
            <a:lvl7pPr lvl="6">
              <a:spcBef>
                <a:spcPts val="0"/>
              </a:spcBef>
              <a:spcAft>
                <a:spcPts val="0"/>
              </a:spcAft>
              <a:buSzPts val="3600"/>
              <a:buFont typeface="Montserrat SemiBold"/>
              <a:buNone/>
              <a:defRPr sz="3600">
                <a:latin typeface="Montserrat SemiBold"/>
                <a:ea typeface="Montserrat SemiBold"/>
                <a:cs typeface="Montserrat SemiBold"/>
                <a:sym typeface="Montserrat SemiBold"/>
              </a:defRPr>
            </a:lvl7pPr>
            <a:lvl8pPr lvl="7">
              <a:spcBef>
                <a:spcPts val="0"/>
              </a:spcBef>
              <a:spcAft>
                <a:spcPts val="0"/>
              </a:spcAft>
              <a:buSzPts val="3600"/>
              <a:buFont typeface="Montserrat SemiBold"/>
              <a:buNone/>
              <a:defRPr sz="3600">
                <a:latin typeface="Montserrat SemiBold"/>
                <a:ea typeface="Montserrat SemiBold"/>
                <a:cs typeface="Montserrat SemiBold"/>
                <a:sym typeface="Montserrat SemiBold"/>
              </a:defRPr>
            </a:lvl8pPr>
            <a:lvl9pPr lvl="8">
              <a:spcBef>
                <a:spcPts val="0"/>
              </a:spcBef>
              <a:spcAft>
                <a:spcPts val="0"/>
              </a:spcAft>
              <a:buSzPts val="3600"/>
              <a:buFont typeface="Montserrat SemiBold"/>
              <a:buNone/>
              <a:defRPr sz="3600">
                <a:latin typeface="Montserrat SemiBold"/>
                <a:ea typeface="Montserrat SemiBold"/>
                <a:cs typeface="Montserrat SemiBold"/>
                <a:sym typeface="Montserrat SemiBold"/>
              </a:defRPr>
            </a:lvl9pPr>
          </a:lstStyle>
          <a:p/>
        </p:txBody>
      </p:sp>
      <p:sp>
        <p:nvSpPr>
          <p:cNvPr id="70" name="Google Shape;70;p11"/>
          <p:cNvSpPr txBox="1"/>
          <p:nvPr>
            <p:ph idx="1" type="subTitle"/>
          </p:nvPr>
        </p:nvSpPr>
        <p:spPr>
          <a:xfrm>
            <a:off x="474525" y="3969500"/>
            <a:ext cx="3935400" cy="954000"/>
          </a:xfrm>
          <a:prstGeom prst="rect">
            <a:avLst/>
          </a:prstGeom>
        </p:spPr>
        <p:txBody>
          <a:bodyPr anchorCtr="0" anchor="b" bIns="0" lIns="0" spcFirstLastPara="1" rIns="0" wrap="square" tIns="0">
            <a:noAutofit/>
          </a:bodyPr>
          <a:lstStyle>
            <a:lvl1pPr lvl="0">
              <a:lnSpc>
                <a:spcPct val="140000"/>
              </a:lnSpc>
              <a:spcBef>
                <a:spcPts val="1000"/>
              </a:spcBef>
              <a:spcAft>
                <a:spcPts val="0"/>
              </a:spcAft>
              <a:buNone/>
              <a:defRPr sz="1400">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1000"/>
              </a:spcBef>
              <a:spcAft>
                <a:spcPts val="0"/>
              </a:spcAft>
              <a:buNone/>
              <a:defRPr/>
            </a:lvl3pPr>
            <a:lvl4pPr lvl="3">
              <a:spcBef>
                <a:spcPts val="1000"/>
              </a:spcBef>
              <a:spcAft>
                <a:spcPts val="0"/>
              </a:spcAft>
              <a:buNone/>
              <a:defRPr/>
            </a:lvl4pPr>
            <a:lvl5pPr lvl="4">
              <a:spcBef>
                <a:spcPts val="1000"/>
              </a:spcBef>
              <a:spcAft>
                <a:spcPts val="0"/>
              </a:spcAft>
              <a:buNone/>
              <a:defRPr/>
            </a:lvl5pPr>
            <a:lvl6pPr lvl="5">
              <a:spcBef>
                <a:spcPts val="1000"/>
              </a:spcBef>
              <a:spcAft>
                <a:spcPts val="0"/>
              </a:spcAft>
              <a:buNone/>
              <a:defRPr/>
            </a:lvl6pPr>
            <a:lvl7pPr lvl="6">
              <a:spcBef>
                <a:spcPts val="1000"/>
              </a:spcBef>
              <a:spcAft>
                <a:spcPts val="0"/>
              </a:spcAft>
              <a:buNone/>
              <a:defRPr/>
            </a:lvl7pPr>
            <a:lvl8pPr lvl="7">
              <a:spcBef>
                <a:spcPts val="1000"/>
              </a:spcBef>
              <a:spcAft>
                <a:spcPts val="0"/>
              </a:spcAft>
              <a:buNone/>
              <a:defRPr/>
            </a:lvl8pPr>
            <a:lvl9pPr lvl="8">
              <a:spcBef>
                <a:spcPts val="1000"/>
              </a:spcBef>
              <a:spcAft>
                <a:spcPts val="1000"/>
              </a:spcAft>
              <a:buNone/>
              <a:defRPr/>
            </a:lvl9pPr>
          </a:lstStyle>
          <a:p/>
        </p:txBody>
      </p:sp>
      <p:pic>
        <p:nvPicPr>
          <p:cNvPr id="71" name="Google Shape;71;p11"/>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2" name="Shape 72"/>
        <p:cNvGrpSpPr/>
        <p:nvPr/>
      </p:nvGrpSpPr>
      <p:grpSpPr>
        <a:xfrm>
          <a:off x="0" y="0"/>
          <a:ext cx="0" cy="0"/>
          <a:chOff x="0" y="0"/>
          <a:chExt cx="0" cy="0"/>
        </a:xfrm>
      </p:grpSpPr>
      <p:sp>
        <p:nvSpPr>
          <p:cNvPr id="73" name="Google Shape;73;p12"/>
          <p:cNvSpPr txBox="1"/>
          <p:nvPr>
            <p:ph idx="1" type="body"/>
          </p:nvPr>
        </p:nvSpPr>
        <p:spPr>
          <a:xfrm>
            <a:off x="468000" y="4626000"/>
            <a:ext cx="3942000" cy="3204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800"/>
              <a:buNone/>
              <a:defRPr sz="8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4" name="Shape 74"/>
        <p:cNvGrpSpPr/>
        <p:nvPr/>
      </p:nvGrpSpPr>
      <p:grpSpPr>
        <a:xfrm>
          <a:off x="0" y="0"/>
          <a:ext cx="0" cy="0"/>
          <a:chOff x="0" y="0"/>
          <a:chExt cx="0" cy="0"/>
        </a:xfrm>
      </p:grpSpPr>
      <p:sp>
        <p:nvSpPr>
          <p:cNvPr id="75" name="Google Shape;75;p13"/>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458975" y="1438150"/>
            <a:ext cx="8226000" cy="3189600"/>
          </a:xfrm>
          <a:prstGeom prst="rect">
            <a:avLst/>
          </a:prstGeom>
        </p:spPr>
        <p:txBody>
          <a:bodyPr anchorCtr="0" anchor="t" bIns="0" lIns="0" spcFirstLastPara="1" rIns="0" wrap="square" tIns="0">
            <a:noAutofit/>
          </a:bodyPr>
          <a:lstStyle>
            <a:lvl1pPr lvl="0" rtl="0">
              <a:spcBef>
                <a:spcPts val="0"/>
              </a:spcBef>
              <a:spcAft>
                <a:spcPts val="0"/>
              </a:spcAft>
              <a:buClr>
                <a:schemeClr val="lt1"/>
              </a:buClr>
              <a:buSzPts val="3000"/>
              <a:buFont typeface="Montserrat SemiBold"/>
              <a:buNone/>
              <a:defRPr b="0" sz="3000">
                <a:solidFill>
                  <a:schemeClr val="lt1"/>
                </a:solidFill>
                <a:latin typeface="Montserrat SemiBold"/>
                <a:ea typeface="Montserrat SemiBold"/>
                <a:cs typeface="Montserrat SemiBold"/>
                <a:sym typeface="Montserrat SemiBold"/>
              </a:defRPr>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8" name="Google Shape;18;p3"/>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solidFill>
                  <a:schemeClr val="lt1"/>
                </a:solidFill>
                <a:latin typeface="Montserrat Medium"/>
                <a:ea typeface="Montserrat Medium"/>
                <a:cs typeface="Montserrat Medium"/>
                <a:sym typeface="Montserrat Medium"/>
              </a:defRPr>
            </a:lvl1pPr>
            <a:lvl2pPr lvl="1" rtl="0">
              <a:buNone/>
              <a:defRPr sz="800">
                <a:solidFill>
                  <a:schemeClr val="lt1"/>
                </a:solidFill>
                <a:latin typeface="Montserrat Medium"/>
                <a:ea typeface="Montserrat Medium"/>
                <a:cs typeface="Montserrat Medium"/>
                <a:sym typeface="Montserrat Medium"/>
              </a:defRPr>
            </a:lvl2pPr>
            <a:lvl3pPr lvl="2" rtl="0">
              <a:buNone/>
              <a:defRPr sz="800">
                <a:solidFill>
                  <a:schemeClr val="lt1"/>
                </a:solidFill>
                <a:latin typeface="Montserrat Medium"/>
                <a:ea typeface="Montserrat Medium"/>
                <a:cs typeface="Montserrat Medium"/>
                <a:sym typeface="Montserrat Medium"/>
              </a:defRPr>
            </a:lvl3pPr>
            <a:lvl4pPr lvl="3" rtl="0">
              <a:buNone/>
              <a:defRPr sz="800">
                <a:solidFill>
                  <a:schemeClr val="lt1"/>
                </a:solidFill>
                <a:latin typeface="Montserrat Medium"/>
                <a:ea typeface="Montserrat Medium"/>
                <a:cs typeface="Montserrat Medium"/>
                <a:sym typeface="Montserrat Medium"/>
              </a:defRPr>
            </a:lvl4pPr>
            <a:lvl5pPr lvl="4" rtl="0">
              <a:buNone/>
              <a:defRPr sz="800">
                <a:solidFill>
                  <a:schemeClr val="lt1"/>
                </a:solidFill>
                <a:latin typeface="Montserrat Medium"/>
                <a:ea typeface="Montserrat Medium"/>
                <a:cs typeface="Montserrat Medium"/>
                <a:sym typeface="Montserrat Medium"/>
              </a:defRPr>
            </a:lvl5pPr>
            <a:lvl6pPr lvl="5" rtl="0">
              <a:buNone/>
              <a:defRPr sz="800">
                <a:solidFill>
                  <a:schemeClr val="lt1"/>
                </a:solidFill>
                <a:latin typeface="Montserrat Medium"/>
                <a:ea typeface="Montserrat Medium"/>
                <a:cs typeface="Montserrat Medium"/>
                <a:sym typeface="Montserrat Medium"/>
              </a:defRPr>
            </a:lvl6pPr>
            <a:lvl7pPr lvl="6" rtl="0">
              <a:buNone/>
              <a:defRPr sz="800">
                <a:solidFill>
                  <a:schemeClr val="lt1"/>
                </a:solidFill>
                <a:latin typeface="Montserrat Medium"/>
                <a:ea typeface="Montserrat Medium"/>
                <a:cs typeface="Montserrat Medium"/>
                <a:sym typeface="Montserrat Medium"/>
              </a:defRPr>
            </a:lvl7pPr>
            <a:lvl8pPr lvl="7" rtl="0">
              <a:buNone/>
              <a:defRPr sz="800">
                <a:solidFill>
                  <a:schemeClr val="lt1"/>
                </a:solidFill>
                <a:latin typeface="Montserrat Medium"/>
                <a:ea typeface="Montserrat Medium"/>
                <a:cs typeface="Montserrat Medium"/>
                <a:sym typeface="Montserrat Medium"/>
              </a:defRPr>
            </a:lvl8pPr>
            <a:lvl9pPr lvl="8" rtl="0">
              <a:buNone/>
              <a:defRPr sz="800">
                <a:solidFill>
                  <a:schemeClr val="lt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4"/>
          <p:cNvSpPr txBox="1"/>
          <p:nvPr>
            <p:ph idx="1" type="body"/>
          </p:nvPr>
        </p:nvSpPr>
        <p:spPr>
          <a:xfrm>
            <a:off x="458975" y="1438150"/>
            <a:ext cx="8226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a:lvl5pPr>
            <a:lvl6pPr indent="-304800" lvl="5" marL="2743200">
              <a:spcBef>
                <a:spcPts val="600"/>
              </a:spcBef>
              <a:spcAft>
                <a:spcPts val="0"/>
              </a:spcAft>
              <a:buSzPts val="1200"/>
              <a:buChar char="–"/>
              <a:defRPr/>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23" name="Google Shape;23;p4"/>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458975" y="445025"/>
            <a:ext cx="39510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6" name="Google Shape;26;p5"/>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sz="1200"/>
            </a:lvl5pPr>
            <a:lvl6pPr indent="-304800" lvl="5" marL="2743200">
              <a:spcBef>
                <a:spcPts val="600"/>
              </a:spcBef>
              <a:spcAft>
                <a:spcPts val="0"/>
              </a:spcAft>
              <a:buSzPts val="1200"/>
              <a:buChar char="–"/>
              <a:defRPr sz="1200"/>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27" name="Google Shape;27;p5"/>
          <p:cNvSpPr txBox="1"/>
          <p:nvPr>
            <p:ph idx="2" type="body"/>
          </p:nvPr>
        </p:nvSpPr>
        <p:spPr>
          <a:xfrm>
            <a:off x="4733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sz="1200"/>
            </a:lvl5pPr>
            <a:lvl6pPr indent="-304800" lvl="5" marL="2743200">
              <a:spcBef>
                <a:spcPts val="600"/>
              </a:spcBef>
              <a:spcAft>
                <a:spcPts val="0"/>
              </a:spcAft>
              <a:buSzPts val="1200"/>
              <a:buChar char="–"/>
              <a:defRPr sz="1200"/>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28" name="Google Shape;28;p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4733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2" name="Google Shape;32;p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35" name="Google Shape;35;p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body"/>
          </p:nvPr>
        </p:nvSpPr>
        <p:spPr>
          <a:xfrm>
            <a:off x="453200" y="1428925"/>
            <a:ext cx="8231700" cy="4053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a:lvl5pPr>
            <a:lvl6pPr indent="-304800" lvl="5" marL="2743200">
              <a:spcBef>
                <a:spcPts val="600"/>
              </a:spcBef>
              <a:spcAft>
                <a:spcPts val="0"/>
              </a:spcAft>
              <a:buSzPts val="1200"/>
              <a:buChar char="–"/>
              <a:defRPr/>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37" name="Google Shape;37;p7"/>
          <p:cNvSpPr txBox="1"/>
          <p:nvPr>
            <p:ph idx="2" type="subTitle"/>
          </p:nvPr>
        </p:nvSpPr>
        <p:spPr>
          <a:xfrm>
            <a:off x="458975" y="1882125"/>
            <a:ext cx="2585400" cy="453300"/>
          </a:xfrm>
          <a:prstGeom prst="rect">
            <a:avLst/>
          </a:prstGeom>
          <a:solidFill>
            <a:schemeClr val="accent1"/>
          </a:solidFill>
        </p:spPr>
        <p:txBody>
          <a:bodyPr anchorCtr="0" anchor="t" bIns="91425" lIns="91425" spcFirstLastPara="1" rIns="91425" wrap="square" tIns="90000">
            <a:noAutofit/>
          </a:bodyPr>
          <a:lstStyle>
            <a:lvl1pPr lv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8" name="Google Shape;38;p7"/>
          <p:cNvSpPr txBox="1"/>
          <p:nvPr>
            <p:ph idx="3" type="body"/>
          </p:nvPr>
        </p:nvSpPr>
        <p:spPr>
          <a:xfrm>
            <a:off x="45897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a:lnSpc>
                <a:spcPct val="115000"/>
              </a:lnSpc>
              <a:spcBef>
                <a:spcPts val="0"/>
              </a:spcBef>
              <a:spcAft>
                <a:spcPts val="0"/>
              </a:spcAft>
              <a:buSzPts val="1200"/>
              <a:buChar char="●"/>
              <a:defRPr sz="1200"/>
            </a:lvl1pPr>
            <a:lvl2pPr indent="-304800" lvl="1" marL="914400">
              <a:lnSpc>
                <a:spcPct val="115000"/>
              </a:lnSpc>
              <a:spcBef>
                <a:spcPts val="600"/>
              </a:spcBef>
              <a:spcAft>
                <a:spcPts val="0"/>
              </a:spcAft>
              <a:buSzPts val="1200"/>
              <a:buChar char="–"/>
              <a:defRPr sz="1200"/>
            </a:lvl2pPr>
            <a:lvl3pPr indent="-304800" lvl="2" marL="1371600">
              <a:lnSpc>
                <a:spcPct val="115000"/>
              </a:lnSpc>
              <a:spcBef>
                <a:spcPts val="600"/>
              </a:spcBef>
              <a:spcAft>
                <a:spcPts val="0"/>
              </a:spcAft>
              <a:buSzPts val="1200"/>
              <a:buChar char="–"/>
              <a:defRPr sz="1200"/>
            </a:lvl3pPr>
            <a:lvl4pPr indent="-304800" lvl="3" marL="1828800">
              <a:lnSpc>
                <a:spcPct val="115000"/>
              </a:lnSpc>
              <a:spcBef>
                <a:spcPts val="600"/>
              </a:spcBef>
              <a:spcAft>
                <a:spcPts val="0"/>
              </a:spcAft>
              <a:buSzPts val="1200"/>
              <a:buChar char="–"/>
              <a:defRPr sz="1200"/>
            </a:lvl4pPr>
            <a:lvl5pPr indent="-304800" lvl="4" marL="2286000">
              <a:lnSpc>
                <a:spcPct val="115000"/>
              </a:lnSpc>
              <a:spcBef>
                <a:spcPts val="600"/>
              </a:spcBef>
              <a:spcAft>
                <a:spcPts val="0"/>
              </a:spcAft>
              <a:buSzPts val="1200"/>
              <a:buChar char="–"/>
              <a:defRPr/>
            </a:lvl5pPr>
            <a:lvl6pPr indent="-304800" lvl="5" marL="2743200">
              <a:lnSpc>
                <a:spcPct val="115000"/>
              </a:lnSpc>
              <a:spcBef>
                <a:spcPts val="600"/>
              </a:spcBef>
              <a:spcAft>
                <a:spcPts val="0"/>
              </a:spcAft>
              <a:buSzPts val="1200"/>
              <a:buChar char="–"/>
              <a:defRPr/>
            </a:lvl6pPr>
            <a:lvl7pPr indent="-304800" lvl="6" marL="3200400">
              <a:lnSpc>
                <a:spcPct val="115000"/>
              </a:lnSpc>
              <a:spcBef>
                <a:spcPts val="600"/>
              </a:spcBef>
              <a:spcAft>
                <a:spcPts val="0"/>
              </a:spcAft>
              <a:buSzPts val="1200"/>
              <a:buChar char="–"/>
              <a:defRPr sz="1200"/>
            </a:lvl7pPr>
            <a:lvl8pPr indent="-304800" lvl="7" marL="3657600">
              <a:lnSpc>
                <a:spcPct val="115000"/>
              </a:lnSpc>
              <a:spcBef>
                <a:spcPts val="600"/>
              </a:spcBef>
              <a:spcAft>
                <a:spcPts val="0"/>
              </a:spcAft>
              <a:buSzPts val="1200"/>
              <a:buChar char="–"/>
              <a:defRPr sz="1200"/>
            </a:lvl8pPr>
            <a:lvl9pPr indent="-304800" lvl="8" marL="4114800">
              <a:lnSpc>
                <a:spcPct val="115000"/>
              </a:lnSpc>
              <a:spcBef>
                <a:spcPts val="600"/>
              </a:spcBef>
              <a:spcAft>
                <a:spcPts val="600"/>
              </a:spcAft>
              <a:buSzPts val="1200"/>
              <a:buChar char="–"/>
              <a:defRPr sz="1200"/>
            </a:lvl9pPr>
          </a:lstStyle>
          <a:p/>
        </p:txBody>
      </p:sp>
      <p:sp>
        <p:nvSpPr>
          <p:cNvPr id="39" name="Google Shape;39;p7"/>
          <p:cNvSpPr txBox="1"/>
          <p:nvPr>
            <p:ph idx="4" type="subTitle"/>
          </p:nvPr>
        </p:nvSpPr>
        <p:spPr>
          <a:xfrm>
            <a:off x="3279300"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0" name="Google Shape;40;p7"/>
          <p:cNvSpPr txBox="1"/>
          <p:nvPr>
            <p:ph idx="5" type="body"/>
          </p:nvPr>
        </p:nvSpPr>
        <p:spPr>
          <a:xfrm>
            <a:off x="3279300"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rtl="0">
              <a:lnSpc>
                <a:spcPct val="115000"/>
              </a:lnSpc>
              <a:spcBef>
                <a:spcPts val="0"/>
              </a:spcBef>
              <a:spcAft>
                <a:spcPts val="0"/>
              </a:spcAft>
              <a:buSzPts val="1200"/>
              <a:buChar char="●"/>
              <a:defRPr sz="1200"/>
            </a:lvl1pPr>
            <a:lvl2pPr indent="-304800" lvl="1" marL="914400" rtl="0">
              <a:lnSpc>
                <a:spcPct val="115000"/>
              </a:lnSpc>
              <a:spcBef>
                <a:spcPts val="600"/>
              </a:spcBef>
              <a:spcAft>
                <a:spcPts val="0"/>
              </a:spcAft>
              <a:buSzPts val="1200"/>
              <a:buChar char="–"/>
              <a:defRPr sz="1200"/>
            </a:lvl2pPr>
            <a:lvl3pPr indent="-304800" lvl="2" marL="1371600" rtl="0">
              <a:lnSpc>
                <a:spcPct val="115000"/>
              </a:lnSpc>
              <a:spcBef>
                <a:spcPts val="600"/>
              </a:spcBef>
              <a:spcAft>
                <a:spcPts val="0"/>
              </a:spcAft>
              <a:buSzPts val="1200"/>
              <a:buChar char="–"/>
              <a:defRPr sz="1200"/>
            </a:lvl3pPr>
            <a:lvl4pPr indent="-304800" lvl="3" marL="1828800" rtl="0">
              <a:lnSpc>
                <a:spcPct val="115000"/>
              </a:lnSpc>
              <a:spcBef>
                <a:spcPts val="600"/>
              </a:spcBef>
              <a:spcAft>
                <a:spcPts val="0"/>
              </a:spcAft>
              <a:buSzPts val="1200"/>
              <a:buChar char="–"/>
              <a:defRPr sz="1200"/>
            </a:lvl4pPr>
            <a:lvl5pPr indent="-304800" lvl="4" marL="2286000" rtl="0">
              <a:lnSpc>
                <a:spcPct val="115000"/>
              </a:lnSpc>
              <a:spcBef>
                <a:spcPts val="600"/>
              </a:spcBef>
              <a:spcAft>
                <a:spcPts val="0"/>
              </a:spcAft>
              <a:buSzPts val="1200"/>
              <a:buChar char="–"/>
              <a:defRPr/>
            </a:lvl5pPr>
            <a:lvl6pPr indent="-304800" lvl="5" marL="2743200" rtl="0">
              <a:lnSpc>
                <a:spcPct val="115000"/>
              </a:lnSpc>
              <a:spcBef>
                <a:spcPts val="600"/>
              </a:spcBef>
              <a:spcAft>
                <a:spcPts val="0"/>
              </a:spcAft>
              <a:buSzPts val="1200"/>
              <a:buChar char="–"/>
              <a:defRPr/>
            </a:lvl6pPr>
            <a:lvl7pPr indent="-304800" lvl="6" marL="3200400" rtl="0">
              <a:lnSpc>
                <a:spcPct val="115000"/>
              </a:lnSpc>
              <a:spcBef>
                <a:spcPts val="600"/>
              </a:spcBef>
              <a:spcAft>
                <a:spcPts val="0"/>
              </a:spcAft>
              <a:buSzPts val="1200"/>
              <a:buChar char="–"/>
              <a:defRPr sz="1200"/>
            </a:lvl7pPr>
            <a:lvl8pPr indent="-304800" lvl="7" marL="3657600" rtl="0">
              <a:lnSpc>
                <a:spcPct val="115000"/>
              </a:lnSpc>
              <a:spcBef>
                <a:spcPts val="600"/>
              </a:spcBef>
              <a:spcAft>
                <a:spcPts val="0"/>
              </a:spcAft>
              <a:buSzPts val="1200"/>
              <a:buChar char="–"/>
              <a:defRPr sz="1200"/>
            </a:lvl8pPr>
            <a:lvl9pPr indent="-304800" lvl="8" marL="4114800" rtl="0">
              <a:lnSpc>
                <a:spcPct val="115000"/>
              </a:lnSpc>
              <a:spcBef>
                <a:spcPts val="600"/>
              </a:spcBef>
              <a:spcAft>
                <a:spcPts val="600"/>
              </a:spcAft>
              <a:buSzPts val="1200"/>
              <a:buChar char="–"/>
              <a:defRPr sz="1200"/>
            </a:lvl9pPr>
          </a:lstStyle>
          <a:p/>
        </p:txBody>
      </p:sp>
      <p:sp>
        <p:nvSpPr>
          <p:cNvPr id="41" name="Google Shape;41;p7"/>
          <p:cNvSpPr txBox="1"/>
          <p:nvPr>
            <p:ph idx="6" type="subTitle"/>
          </p:nvPr>
        </p:nvSpPr>
        <p:spPr>
          <a:xfrm>
            <a:off x="609962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2" name="Google Shape;42;p7"/>
          <p:cNvSpPr txBox="1"/>
          <p:nvPr>
            <p:ph idx="7" type="body"/>
          </p:nvPr>
        </p:nvSpPr>
        <p:spPr>
          <a:xfrm>
            <a:off x="609962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rtl="0">
              <a:lnSpc>
                <a:spcPct val="115000"/>
              </a:lnSpc>
              <a:spcBef>
                <a:spcPts val="0"/>
              </a:spcBef>
              <a:spcAft>
                <a:spcPts val="0"/>
              </a:spcAft>
              <a:buSzPts val="1200"/>
              <a:buChar char="●"/>
              <a:defRPr sz="1200"/>
            </a:lvl1pPr>
            <a:lvl2pPr indent="-304800" lvl="1" marL="914400" rtl="0">
              <a:lnSpc>
                <a:spcPct val="115000"/>
              </a:lnSpc>
              <a:spcBef>
                <a:spcPts val="600"/>
              </a:spcBef>
              <a:spcAft>
                <a:spcPts val="0"/>
              </a:spcAft>
              <a:buSzPts val="1200"/>
              <a:buChar char="–"/>
              <a:defRPr sz="1200"/>
            </a:lvl2pPr>
            <a:lvl3pPr indent="-304800" lvl="2" marL="1371600" rtl="0">
              <a:lnSpc>
                <a:spcPct val="115000"/>
              </a:lnSpc>
              <a:spcBef>
                <a:spcPts val="600"/>
              </a:spcBef>
              <a:spcAft>
                <a:spcPts val="0"/>
              </a:spcAft>
              <a:buSzPts val="1200"/>
              <a:buChar char="–"/>
              <a:defRPr sz="1200"/>
            </a:lvl3pPr>
            <a:lvl4pPr indent="-304800" lvl="3" marL="1828800" rtl="0">
              <a:lnSpc>
                <a:spcPct val="115000"/>
              </a:lnSpc>
              <a:spcBef>
                <a:spcPts val="600"/>
              </a:spcBef>
              <a:spcAft>
                <a:spcPts val="0"/>
              </a:spcAft>
              <a:buSzPts val="1200"/>
              <a:buChar char="–"/>
              <a:defRPr sz="1200"/>
            </a:lvl4pPr>
            <a:lvl5pPr indent="-304800" lvl="4" marL="2286000" rtl="0">
              <a:lnSpc>
                <a:spcPct val="115000"/>
              </a:lnSpc>
              <a:spcBef>
                <a:spcPts val="600"/>
              </a:spcBef>
              <a:spcAft>
                <a:spcPts val="0"/>
              </a:spcAft>
              <a:buSzPts val="1200"/>
              <a:buChar char="–"/>
              <a:defRPr/>
            </a:lvl5pPr>
            <a:lvl6pPr indent="-304800" lvl="5" marL="2743200" rtl="0">
              <a:lnSpc>
                <a:spcPct val="115000"/>
              </a:lnSpc>
              <a:spcBef>
                <a:spcPts val="600"/>
              </a:spcBef>
              <a:spcAft>
                <a:spcPts val="0"/>
              </a:spcAft>
              <a:buSzPts val="1200"/>
              <a:buChar char="–"/>
              <a:defRPr/>
            </a:lvl6pPr>
            <a:lvl7pPr indent="-304800" lvl="6" marL="3200400" rtl="0">
              <a:lnSpc>
                <a:spcPct val="115000"/>
              </a:lnSpc>
              <a:spcBef>
                <a:spcPts val="600"/>
              </a:spcBef>
              <a:spcAft>
                <a:spcPts val="0"/>
              </a:spcAft>
              <a:buSzPts val="1200"/>
              <a:buChar char="–"/>
              <a:defRPr sz="1200"/>
            </a:lvl7pPr>
            <a:lvl8pPr indent="-304800" lvl="7" marL="3657600" rtl="0">
              <a:lnSpc>
                <a:spcPct val="115000"/>
              </a:lnSpc>
              <a:spcBef>
                <a:spcPts val="600"/>
              </a:spcBef>
              <a:spcAft>
                <a:spcPts val="0"/>
              </a:spcAft>
              <a:buSzPts val="1200"/>
              <a:buChar char="–"/>
              <a:defRPr sz="1200"/>
            </a:lvl8pPr>
            <a:lvl9pPr indent="-304800" lvl="8" marL="4114800" rtl="0">
              <a:lnSpc>
                <a:spcPct val="115000"/>
              </a:lnSpc>
              <a:spcBef>
                <a:spcPts val="600"/>
              </a:spcBef>
              <a:spcAft>
                <a:spcPts val="600"/>
              </a:spcAft>
              <a:buSzPts val="1200"/>
              <a:buChar char="–"/>
              <a:defRPr sz="12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3" name="Shape 43"/>
        <p:cNvGrpSpPr/>
        <p:nvPr/>
      </p:nvGrpSpPr>
      <p:grpSpPr>
        <a:xfrm>
          <a:off x="0" y="0"/>
          <a:ext cx="0" cy="0"/>
          <a:chOff x="0" y="0"/>
          <a:chExt cx="0" cy="0"/>
        </a:xfrm>
      </p:grpSpPr>
      <p:sp>
        <p:nvSpPr>
          <p:cNvPr id="44" name="Google Shape;44;p8"/>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45" name="Google Shape;45;p8"/>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6" name="Google Shape;46;p8"/>
          <p:cNvSpPr txBox="1"/>
          <p:nvPr>
            <p:ph idx="2" type="subTitle"/>
          </p:nvPr>
        </p:nvSpPr>
        <p:spPr>
          <a:xfrm>
            <a:off x="5555725" y="2671200"/>
            <a:ext cx="3129300" cy="3945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7" name="Google Shape;47;p8"/>
          <p:cNvSpPr txBox="1"/>
          <p:nvPr>
            <p:ph idx="3" type="body"/>
          </p:nvPr>
        </p:nvSpPr>
        <p:spPr>
          <a:xfrm>
            <a:off x="458975" y="2070075"/>
            <a:ext cx="3951000" cy="5265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a:lvl5pPr>
            <a:lvl6pPr indent="-304800" lvl="5" marL="2743200">
              <a:spcBef>
                <a:spcPts val="600"/>
              </a:spcBef>
              <a:spcAft>
                <a:spcPts val="0"/>
              </a:spcAft>
              <a:buSzPts val="1200"/>
              <a:buChar char="–"/>
              <a:defRPr/>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48" name="Google Shape;48;p8"/>
          <p:cNvSpPr txBox="1"/>
          <p:nvPr>
            <p:ph idx="4" type="subTitle"/>
          </p:nvPr>
        </p:nvSpPr>
        <p:spPr>
          <a:xfrm>
            <a:off x="458975" y="267120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9" name="Google Shape;49;p8"/>
          <p:cNvSpPr txBox="1"/>
          <p:nvPr>
            <p:ph idx="5" type="body"/>
          </p:nvPr>
        </p:nvSpPr>
        <p:spPr>
          <a:xfrm>
            <a:off x="458975" y="330312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50" name="Google Shape;50;p8"/>
          <p:cNvSpPr txBox="1"/>
          <p:nvPr>
            <p:ph idx="6" type="subTitle"/>
          </p:nvPr>
        </p:nvSpPr>
        <p:spPr>
          <a:xfrm>
            <a:off x="5555725" y="3177725"/>
            <a:ext cx="3129300" cy="3945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1" name="Google Shape;51;p8"/>
          <p:cNvSpPr txBox="1"/>
          <p:nvPr>
            <p:ph idx="7" type="subTitle"/>
          </p:nvPr>
        </p:nvSpPr>
        <p:spPr>
          <a:xfrm>
            <a:off x="5555725" y="3684250"/>
            <a:ext cx="3129300" cy="3945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2" name="Google Shape;52;p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3" name="Shape 53"/>
        <p:cNvGrpSpPr/>
        <p:nvPr/>
      </p:nvGrpSpPr>
      <p:grpSpPr>
        <a:xfrm>
          <a:off x="0" y="0"/>
          <a:ext cx="0" cy="0"/>
          <a:chOff x="0" y="0"/>
          <a:chExt cx="0" cy="0"/>
        </a:xfrm>
      </p:grpSpPr>
      <p:sp>
        <p:nvSpPr>
          <p:cNvPr id="54" name="Google Shape;54;p9"/>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55" name="Google Shape;55;p9"/>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6" name="Google Shape;56;p9"/>
          <p:cNvSpPr txBox="1"/>
          <p:nvPr>
            <p:ph idx="2" type="body"/>
          </p:nvPr>
        </p:nvSpPr>
        <p:spPr>
          <a:xfrm>
            <a:off x="458975"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57" name="Google Shape;57;p9"/>
          <p:cNvSpPr txBox="1"/>
          <p:nvPr>
            <p:ph idx="3" type="subTitle"/>
          </p:nvPr>
        </p:nvSpPr>
        <p:spPr>
          <a:xfrm>
            <a:off x="4734000" y="1438150"/>
            <a:ext cx="3128400" cy="4533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8" name="Google Shape;58;p9"/>
          <p:cNvSpPr txBox="1"/>
          <p:nvPr>
            <p:ph idx="4" type="body"/>
          </p:nvPr>
        </p:nvSpPr>
        <p:spPr>
          <a:xfrm>
            <a:off x="4734000"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59" name="Google Shape;59;p9"/>
          <p:cNvSpPr txBox="1"/>
          <p:nvPr>
            <p:ph idx="5" type="subTitle"/>
          </p:nvPr>
        </p:nvSpPr>
        <p:spPr>
          <a:xfrm>
            <a:off x="458975" y="2952375"/>
            <a:ext cx="3128400" cy="453300"/>
          </a:xfrm>
          <a:prstGeom prst="rect">
            <a:avLst/>
          </a:prstGeom>
          <a:solidFill>
            <a:schemeClr val="accent2"/>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0" name="Google Shape;60;p9"/>
          <p:cNvSpPr txBox="1"/>
          <p:nvPr>
            <p:ph idx="6" type="body"/>
          </p:nvPr>
        </p:nvSpPr>
        <p:spPr>
          <a:xfrm>
            <a:off x="458975"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61" name="Google Shape;61;p9"/>
          <p:cNvSpPr txBox="1"/>
          <p:nvPr>
            <p:ph idx="7" type="subTitle"/>
          </p:nvPr>
        </p:nvSpPr>
        <p:spPr>
          <a:xfrm>
            <a:off x="4734000" y="2952375"/>
            <a:ext cx="3128400" cy="4533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2" name="Google Shape;62;p9"/>
          <p:cNvSpPr txBox="1"/>
          <p:nvPr>
            <p:ph idx="8" type="body"/>
          </p:nvPr>
        </p:nvSpPr>
        <p:spPr>
          <a:xfrm>
            <a:off x="4734000"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63" name="Google Shape;63;p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4" name="Shape 64"/>
        <p:cNvGrpSpPr/>
        <p:nvPr/>
      </p:nvGrpSpPr>
      <p:grpSpPr>
        <a:xfrm>
          <a:off x="0" y="0"/>
          <a:ext cx="0" cy="0"/>
          <a:chOff x="0" y="0"/>
          <a:chExt cx="0" cy="0"/>
        </a:xfrm>
      </p:grpSpPr>
      <p:sp>
        <p:nvSpPr>
          <p:cNvPr id="65" name="Google Shape;65;p10"/>
          <p:cNvSpPr txBox="1"/>
          <p:nvPr>
            <p:ph type="title"/>
          </p:nvPr>
        </p:nvSpPr>
        <p:spPr>
          <a:xfrm>
            <a:off x="458975" y="446400"/>
            <a:ext cx="3951000" cy="8136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6" name="Google Shape;66;p10"/>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sz="1200"/>
            </a:lvl5pPr>
            <a:lvl6pPr indent="-304800" lvl="5" marL="2743200">
              <a:spcBef>
                <a:spcPts val="600"/>
              </a:spcBef>
              <a:spcAft>
                <a:spcPts val="0"/>
              </a:spcAft>
              <a:buSzPts val="1200"/>
              <a:buChar char="–"/>
              <a:defRPr sz="1200"/>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67" name="Google Shape;67;p1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Clr>
                <a:schemeClr val="dk1"/>
              </a:buClr>
              <a:buSzPts val="2200"/>
              <a:buFont typeface="Montserrat"/>
              <a:buNone/>
              <a:defRPr b="1" sz="2200">
                <a:solidFill>
                  <a:schemeClr val="dk1"/>
                </a:solidFill>
                <a:latin typeface="Montserrat"/>
                <a:ea typeface="Montserrat"/>
                <a:cs typeface="Montserrat"/>
                <a:sym typeface="Montserrat"/>
              </a:defRPr>
            </a:lvl1pPr>
            <a:lvl2pPr lvl="1">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2pPr>
            <a:lvl3pPr lvl="2">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3pPr>
            <a:lvl4pPr lvl="3">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4pPr>
            <a:lvl5pPr lvl="4">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5pPr>
            <a:lvl6pPr lvl="5">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6pPr>
            <a:lvl7pPr lvl="6">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7pPr>
            <a:lvl8pPr lvl="7">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8pPr>
            <a:lvl9pPr lvl="8">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lvl1pPr indent="-330200" lvl="0" marL="457200">
              <a:lnSpc>
                <a:spcPct val="130000"/>
              </a:lnSpc>
              <a:spcBef>
                <a:spcPts val="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1pPr>
            <a:lvl2pPr indent="-330200" lvl="1" marL="914400">
              <a:lnSpc>
                <a:spcPct val="130000"/>
              </a:lnSpc>
              <a:spcBef>
                <a:spcPts val="100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2pPr>
            <a:lvl3pPr indent="-317500" lvl="2" marL="1371600">
              <a:lnSpc>
                <a:spcPct val="130000"/>
              </a:lnSpc>
              <a:spcBef>
                <a:spcPts val="10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3pPr>
            <a:lvl4pPr indent="-317500" lvl="3" marL="1828800">
              <a:lnSpc>
                <a:spcPct val="130000"/>
              </a:lnSpc>
              <a:spcBef>
                <a:spcPts val="8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4pPr>
            <a:lvl5pPr indent="-304800" lvl="4" marL="2286000">
              <a:lnSpc>
                <a:spcPct val="130000"/>
              </a:lnSpc>
              <a:spcBef>
                <a:spcPts val="8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5pPr>
            <a:lvl6pPr indent="-304800" lvl="5" marL="2743200">
              <a:lnSpc>
                <a:spcPct val="130000"/>
              </a:lnSpc>
              <a:spcBef>
                <a:spcPts val="6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6pPr>
            <a:lvl7pPr indent="-292100" lvl="6" marL="3200400">
              <a:lnSpc>
                <a:spcPct val="130000"/>
              </a:lnSpc>
              <a:spcBef>
                <a:spcPts val="600"/>
              </a:spcBef>
              <a:spcAft>
                <a:spcPts val="0"/>
              </a:spcAft>
              <a:buClr>
                <a:schemeClr val="dk2"/>
              </a:buClr>
              <a:buSzPts val="1000"/>
              <a:buFont typeface="Montserrat"/>
              <a:buChar char="–"/>
              <a:defRPr sz="1000">
                <a:solidFill>
                  <a:schemeClr val="dk2"/>
                </a:solidFill>
                <a:latin typeface="Montserrat"/>
                <a:ea typeface="Montserrat"/>
                <a:cs typeface="Montserrat"/>
                <a:sym typeface="Montserrat"/>
              </a:defRPr>
            </a:lvl7pPr>
            <a:lvl8pPr indent="-292100" lvl="7" marL="3657600">
              <a:lnSpc>
                <a:spcPct val="130000"/>
              </a:lnSpc>
              <a:spcBef>
                <a:spcPts val="400"/>
              </a:spcBef>
              <a:spcAft>
                <a:spcPts val="0"/>
              </a:spcAft>
              <a:buClr>
                <a:schemeClr val="dk2"/>
              </a:buClr>
              <a:buSzPts val="1000"/>
              <a:buFont typeface="Montserrat"/>
              <a:buChar char="–"/>
              <a:defRPr sz="1000">
                <a:solidFill>
                  <a:schemeClr val="dk2"/>
                </a:solidFill>
                <a:latin typeface="Montserrat"/>
                <a:ea typeface="Montserrat"/>
                <a:cs typeface="Montserrat"/>
                <a:sym typeface="Montserrat"/>
              </a:defRPr>
            </a:lvl8pPr>
            <a:lvl9pPr indent="-279400" lvl="8" marL="4114800">
              <a:lnSpc>
                <a:spcPct val="130000"/>
              </a:lnSpc>
              <a:spcBef>
                <a:spcPts val="400"/>
              </a:spcBef>
              <a:spcAft>
                <a:spcPts val="200"/>
              </a:spcAft>
              <a:buClr>
                <a:schemeClr val="dk2"/>
              </a:buClr>
              <a:buSzPts val="800"/>
              <a:buFont typeface="Montserrat"/>
              <a:buChar char="–"/>
              <a:defRPr sz="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lvl="0" rtl="0">
              <a:buNone/>
              <a:defRPr sz="800">
                <a:solidFill>
                  <a:schemeClr val="dk1"/>
                </a:solidFill>
                <a:latin typeface="Montserrat Medium"/>
                <a:ea typeface="Montserrat Medium"/>
                <a:cs typeface="Montserrat Medium"/>
                <a:sym typeface="Montserrat Medium"/>
              </a:defRPr>
            </a:lvl1pPr>
            <a:lvl2pPr lvl="1" rtl="0">
              <a:buNone/>
              <a:defRPr sz="800">
                <a:solidFill>
                  <a:schemeClr val="dk1"/>
                </a:solidFill>
                <a:latin typeface="Montserrat Medium"/>
                <a:ea typeface="Montserrat Medium"/>
                <a:cs typeface="Montserrat Medium"/>
                <a:sym typeface="Montserrat Medium"/>
              </a:defRPr>
            </a:lvl2pPr>
            <a:lvl3pPr lvl="2" rtl="0">
              <a:buNone/>
              <a:defRPr sz="800">
                <a:solidFill>
                  <a:schemeClr val="dk1"/>
                </a:solidFill>
                <a:latin typeface="Montserrat Medium"/>
                <a:ea typeface="Montserrat Medium"/>
                <a:cs typeface="Montserrat Medium"/>
                <a:sym typeface="Montserrat Medium"/>
              </a:defRPr>
            </a:lvl3pPr>
            <a:lvl4pPr lvl="3" rtl="0">
              <a:buNone/>
              <a:defRPr sz="800">
                <a:solidFill>
                  <a:schemeClr val="dk1"/>
                </a:solidFill>
                <a:latin typeface="Montserrat Medium"/>
                <a:ea typeface="Montserrat Medium"/>
                <a:cs typeface="Montserrat Medium"/>
                <a:sym typeface="Montserrat Medium"/>
              </a:defRPr>
            </a:lvl4pPr>
            <a:lvl5pPr lvl="4" rtl="0">
              <a:buNone/>
              <a:defRPr sz="800">
                <a:solidFill>
                  <a:schemeClr val="dk1"/>
                </a:solidFill>
                <a:latin typeface="Montserrat Medium"/>
                <a:ea typeface="Montserrat Medium"/>
                <a:cs typeface="Montserrat Medium"/>
                <a:sym typeface="Montserrat Medium"/>
              </a:defRPr>
            </a:lvl5pPr>
            <a:lvl6pPr lvl="5" rtl="0">
              <a:buNone/>
              <a:defRPr sz="800">
                <a:solidFill>
                  <a:schemeClr val="dk1"/>
                </a:solidFill>
                <a:latin typeface="Montserrat Medium"/>
                <a:ea typeface="Montserrat Medium"/>
                <a:cs typeface="Montserrat Medium"/>
                <a:sym typeface="Montserrat Medium"/>
              </a:defRPr>
            </a:lvl6pPr>
            <a:lvl7pPr lvl="6" rtl="0">
              <a:buNone/>
              <a:defRPr sz="800">
                <a:solidFill>
                  <a:schemeClr val="dk1"/>
                </a:solidFill>
                <a:latin typeface="Montserrat Medium"/>
                <a:ea typeface="Montserrat Medium"/>
                <a:cs typeface="Montserrat Medium"/>
                <a:sym typeface="Montserrat Medium"/>
              </a:defRPr>
            </a:lvl7pPr>
            <a:lvl8pPr lvl="7" rtl="0">
              <a:buNone/>
              <a:defRPr sz="800">
                <a:solidFill>
                  <a:schemeClr val="dk1"/>
                </a:solidFill>
                <a:latin typeface="Montserrat Medium"/>
                <a:ea typeface="Montserrat Medium"/>
                <a:cs typeface="Montserrat Medium"/>
                <a:sym typeface="Montserrat Medium"/>
              </a:defRPr>
            </a:lvl8pPr>
            <a:lvl9pPr lvl="8" rtl="0">
              <a:buNone/>
              <a:defRPr sz="800">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4"/>
          <p:cNvSpPr txBox="1"/>
          <p:nvPr>
            <p:ph type="title"/>
          </p:nvPr>
        </p:nvSpPr>
        <p:spPr>
          <a:xfrm>
            <a:off x="458975" y="445025"/>
            <a:ext cx="82260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0" lang="en-GB">
                <a:solidFill>
                  <a:srgbClr val="000000"/>
                </a:solidFill>
              </a:rPr>
              <a:t>The suffragette story of political reform</a:t>
            </a:r>
            <a:endParaRPr b="0">
              <a:solidFill>
                <a:srgbClr val="000000"/>
              </a:solidFill>
            </a:endParaRPr>
          </a:p>
        </p:txBody>
      </p:sp>
      <p:sp>
        <p:nvSpPr>
          <p:cNvPr id="81" name="Google Shape;81;p14"/>
          <p:cNvSpPr txBox="1"/>
          <p:nvPr>
            <p:ph idx="1" type="body"/>
          </p:nvPr>
        </p:nvSpPr>
        <p:spPr>
          <a:xfrm>
            <a:off x="458975" y="1438150"/>
            <a:ext cx="8226000" cy="2981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History</a:t>
            </a:r>
            <a:r>
              <a:rPr lang="en-GB"/>
              <a:t> </a:t>
            </a:r>
            <a:endParaRPr/>
          </a:p>
          <a:p>
            <a:pPr indent="0" lvl="0" marL="0" rtl="0" algn="l">
              <a:spcBef>
                <a:spcPts val="1000"/>
              </a:spcBef>
              <a:spcAft>
                <a:spcPts val="1000"/>
              </a:spcAft>
              <a:buNone/>
            </a:pPr>
            <a:r>
              <a:t/>
            </a:r>
            <a:endParaRPr/>
          </a:p>
        </p:txBody>
      </p:sp>
      <p:sp>
        <p:nvSpPr>
          <p:cNvPr id="82" name="Google Shape;82;p14"/>
          <p:cNvSpPr txBox="1"/>
          <p:nvPr>
            <p:ph idx="4294967295" type="subTitle"/>
          </p:nvPr>
        </p:nvSpPr>
        <p:spPr>
          <a:xfrm>
            <a:off x="458975" y="4105475"/>
            <a:ext cx="3951000" cy="6195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t>Mr Arscott</a:t>
            </a:r>
            <a:endParaRPr/>
          </a:p>
        </p:txBody>
      </p:sp>
      <p:sp>
        <p:nvSpPr>
          <p:cNvPr id="83" name="Google Shape;83;p14"/>
          <p:cNvSpPr txBox="1"/>
          <p:nvPr/>
        </p:nvSpPr>
        <p:spPr>
          <a:xfrm>
            <a:off x="458975" y="2630050"/>
            <a:ext cx="8226000" cy="792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1800">
                <a:latin typeface="Montserrat"/>
                <a:ea typeface="Montserrat"/>
                <a:cs typeface="Montserrat"/>
                <a:sym typeface="Montserrat"/>
              </a:rPr>
              <a:t>Enquiry: Why are different stories told about Britain’s journey to democracy?</a:t>
            </a:r>
            <a:endParaRPr sz="1800">
              <a:latin typeface="Montserrat"/>
              <a:ea typeface="Montserrat"/>
              <a:cs typeface="Montserrat"/>
              <a:sym typeface="Montserrat"/>
            </a:endParaRPr>
          </a:p>
        </p:txBody>
      </p:sp>
      <p:sp>
        <p:nvSpPr>
          <p:cNvPr id="84" name="Google Shape;84;p14"/>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5" name="Google Shape;85;p14"/>
          <p:cNvSpPr txBox="1"/>
          <p:nvPr/>
        </p:nvSpPr>
        <p:spPr>
          <a:xfrm>
            <a:off x="522375" y="1958950"/>
            <a:ext cx="4460400" cy="44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a:latin typeface="Montserrat"/>
                <a:ea typeface="Montserrat"/>
                <a:cs typeface="Montserrat"/>
                <a:sym typeface="Montserrat"/>
              </a:rPr>
              <a:t>Year 8 Lesson 3</a:t>
            </a:r>
            <a:endParaRPr>
              <a:latin typeface="Montserrat"/>
              <a:ea typeface="Montserrat"/>
              <a:cs typeface="Montserrat"/>
              <a:sym typeface="Montserra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5"/>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91" name="Google Shape;91;p15"/>
          <p:cNvSpPr txBox="1"/>
          <p:nvPr>
            <p:ph idx="1" type="body"/>
          </p:nvPr>
        </p:nvSpPr>
        <p:spPr>
          <a:xfrm>
            <a:off x="470425" y="668875"/>
            <a:ext cx="8299800" cy="3500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1800"/>
              <a:t>What do you think is happening in this picture? This was a poster made in 1910. What do you think is happening to the women? </a:t>
            </a:r>
            <a:endParaRPr sz="1800"/>
          </a:p>
          <a:p>
            <a:pPr indent="0" lvl="0" marL="0" rtl="0" algn="l">
              <a:spcBef>
                <a:spcPts val="1000"/>
              </a:spcBef>
              <a:spcAft>
                <a:spcPts val="0"/>
              </a:spcAft>
              <a:buNone/>
            </a:pPr>
            <a:r>
              <a:rPr lang="en-GB" sz="1800"/>
              <a:t>The woman in yellow is a prisoner who is being force fed. She was arrested when she was </a:t>
            </a:r>
            <a:r>
              <a:rPr b="1" lang="en-GB" sz="1800"/>
              <a:t>campaigning </a:t>
            </a:r>
            <a:r>
              <a:rPr lang="en-GB" sz="1800"/>
              <a:t>for women to have the same voting rights as men.</a:t>
            </a:r>
            <a:endParaRPr sz="1800"/>
          </a:p>
          <a:p>
            <a:pPr indent="0" lvl="0" marL="0" rtl="0" algn="l">
              <a:spcBef>
                <a:spcPts val="1000"/>
              </a:spcBef>
              <a:spcAft>
                <a:spcPts val="1000"/>
              </a:spcAft>
              <a:buNone/>
            </a:pPr>
            <a:r>
              <a:rPr lang="en-GB" sz="1800"/>
              <a:t>How did this shocking poster end up being created?</a:t>
            </a:r>
            <a:endParaRPr sz="1800"/>
          </a:p>
        </p:txBody>
      </p:sp>
      <p:sp>
        <p:nvSpPr>
          <p:cNvPr id="92" name="Google Shape;92;p1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3" name="Google Shape;93;p15"/>
          <p:cNvSpPr txBox="1"/>
          <p:nvPr/>
        </p:nvSpPr>
        <p:spPr>
          <a:xfrm>
            <a:off x="469650" y="107525"/>
            <a:ext cx="5401800" cy="5226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1000"/>
              </a:spcAft>
              <a:buNone/>
            </a:pPr>
            <a:r>
              <a:rPr b="1" lang="en-GB" sz="2200">
                <a:latin typeface="Montserrat"/>
                <a:ea typeface="Montserrat"/>
                <a:cs typeface="Montserrat"/>
                <a:sym typeface="Montserrat"/>
              </a:rPr>
              <a:t>What can you see?</a:t>
            </a:r>
            <a:endParaRPr b="1"/>
          </a:p>
        </p:txBody>
      </p:sp>
      <p:sp>
        <p:nvSpPr>
          <p:cNvPr id="94" name="Google Shape;94;p15"/>
          <p:cNvSpPr txBox="1"/>
          <p:nvPr/>
        </p:nvSpPr>
        <p:spPr>
          <a:xfrm>
            <a:off x="4667250" y="4869525"/>
            <a:ext cx="1316700" cy="180000"/>
          </a:xfrm>
          <a:prstGeom prst="rect">
            <a:avLst/>
          </a:prstGeom>
          <a:noFill/>
          <a:ln>
            <a:noFill/>
          </a:ln>
        </p:spPr>
        <p:txBody>
          <a:bodyPr anchorCtr="0" anchor="b" bIns="0" lIns="0" spcFirstLastPara="1" rIns="0" wrap="square" tIns="0">
            <a:noAutofit/>
          </a:bodyPr>
          <a:lstStyle/>
          <a:p>
            <a:pPr indent="0" lvl="0" marL="0" rtl="0" algn="l">
              <a:lnSpc>
                <a:spcPct val="130000"/>
              </a:lnSpc>
              <a:spcBef>
                <a:spcPts val="0"/>
              </a:spcBef>
              <a:spcAft>
                <a:spcPts val="0"/>
              </a:spcAft>
              <a:buNone/>
            </a:pPr>
            <a:r>
              <a:rPr lang="en-GB" sz="800">
                <a:solidFill>
                  <a:srgbClr val="666666"/>
                </a:solidFill>
              </a:rPr>
              <a:t>Alfred Pearce (1910)</a:t>
            </a:r>
            <a:endParaRPr sz="800">
              <a:solidFill>
                <a:srgbClr val="666666"/>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6"/>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00" name="Google Shape;100;p16"/>
          <p:cNvSpPr txBox="1"/>
          <p:nvPr>
            <p:ph idx="1" type="body"/>
          </p:nvPr>
        </p:nvSpPr>
        <p:spPr>
          <a:xfrm>
            <a:off x="299850" y="786325"/>
            <a:ext cx="8385000" cy="2488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1800"/>
              <a:t>There has been a long history of women asking for the right to vote in elections. During the French Revolution, a remarkable woman called Olympe de Gouges had argued women should have the same political rights as men. In the 1830s, Anna Wheeler had campaigned for the franchise to be extended to women. In 1832,  British parliament did increase the number of voters in Britain by giving middle class men the right to vote. However, the law also stated that women could not vote. </a:t>
            </a:r>
            <a:endParaRPr sz="1800"/>
          </a:p>
          <a:p>
            <a:pPr indent="0" lvl="0" marL="0" rtl="0" algn="l">
              <a:spcBef>
                <a:spcPts val="1000"/>
              </a:spcBef>
              <a:spcAft>
                <a:spcPts val="1000"/>
              </a:spcAft>
              <a:buNone/>
            </a:pPr>
            <a:r>
              <a:t/>
            </a:r>
            <a:endParaRPr sz="1700"/>
          </a:p>
        </p:txBody>
      </p:sp>
      <p:sp>
        <p:nvSpPr>
          <p:cNvPr id="101" name="Google Shape;101;p16"/>
          <p:cNvSpPr txBox="1"/>
          <p:nvPr/>
        </p:nvSpPr>
        <p:spPr>
          <a:xfrm>
            <a:off x="209300" y="240450"/>
            <a:ext cx="5401800" cy="5226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1000"/>
              </a:spcAft>
              <a:buNone/>
            </a:pPr>
            <a:r>
              <a:rPr b="1" lang="en-GB" sz="2200">
                <a:latin typeface="Montserrat"/>
                <a:ea typeface="Montserrat"/>
                <a:cs typeface="Montserrat"/>
                <a:sym typeface="Montserrat"/>
              </a:rPr>
              <a:t>Early efforts to win the vote</a:t>
            </a:r>
            <a:endParaRPr b="1"/>
          </a:p>
        </p:txBody>
      </p:sp>
      <p:sp>
        <p:nvSpPr>
          <p:cNvPr id="102" name="Google Shape;102;p1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7"/>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08" name="Google Shape;108;p17"/>
          <p:cNvSpPr txBox="1"/>
          <p:nvPr>
            <p:ph idx="1" type="body"/>
          </p:nvPr>
        </p:nvSpPr>
        <p:spPr>
          <a:xfrm>
            <a:off x="289450" y="563700"/>
            <a:ext cx="8741700" cy="3374400"/>
          </a:xfrm>
          <a:prstGeom prst="rect">
            <a:avLst/>
          </a:prstGeom>
        </p:spPr>
        <p:txBody>
          <a:bodyPr anchorCtr="0" anchor="t" bIns="0" lIns="0" spcFirstLastPara="1" rIns="0" wrap="square" tIns="0">
            <a:noAutofit/>
          </a:bodyPr>
          <a:lstStyle/>
          <a:p>
            <a:pPr indent="0" lvl="0" marL="0" rtl="0" algn="l">
              <a:lnSpc>
                <a:spcPct val="140000"/>
              </a:lnSpc>
              <a:spcBef>
                <a:spcPts val="1000"/>
              </a:spcBef>
              <a:spcAft>
                <a:spcPts val="1000"/>
              </a:spcAft>
              <a:buNone/>
            </a:pPr>
            <a:r>
              <a:rPr b="1" lang="en-GB" sz="1700"/>
              <a:t>Chartists</a:t>
            </a:r>
            <a:r>
              <a:rPr lang="en-GB" sz="1700"/>
              <a:t>, like Anne Knight, campaigned for women to have the right to vote as well as male members of the working class. Female chartists like Knight often faced sexism and many male Chartist leaders thought extending the franchise to women was less important than winning the right to vote for working class men. By the end of the nineteenth century three reform acts had increased the number of men who could vote. But no laws had been passed giving any women the right to vote in national elections.</a:t>
            </a:r>
            <a:endParaRPr sz="1700"/>
          </a:p>
        </p:txBody>
      </p:sp>
      <p:sp>
        <p:nvSpPr>
          <p:cNvPr id="109" name="Google Shape;109;p17"/>
          <p:cNvSpPr txBox="1"/>
          <p:nvPr/>
        </p:nvSpPr>
        <p:spPr>
          <a:xfrm>
            <a:off x="213250" y="117300"/>
            <a:ext cx="5401800" cy="5226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1000"/>
              </a:spcAft>
              <a:buNone/>
            </a:pPr>
            <a:r>
              <a:rPr b="1" lang="en-GB" sz="2200">
                <a:latin typeface="Montserrat"/>
                <a:ea typeface="Montserrat"/>
                <a:cs typeface="Montserrat"/>
                <a:sym typeface="Montserrat"/>
              </a:rPr>
              <a:t>Early efforts to win the vote</a:t>
            </a:r>
            <a:endParaRPr b="1" sz="2200">
              <a:latin typeface="Montserrat"/>
              <a:ea typeface="Montserrat"/>
              <a:cs typeface="Montserrat"/>
              <a:sym typeface="Montserrat"/>
            </a:endParaRPr>
          </a:p>
        </p:txBody>
      </p:sp>
      <p:sp>
        <p:nvSpPr>
          <p:cNvPr id="110" name="Google Shape;110;p1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8"/>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16" name="Google Shape;116;p18"/>
          <p:cNvSpPr txBox="1"/>
          <p:nvPr>
            <p:ph idx="1" type="body"/>
          </p:nvPr>
        </p:nvSpPr>
        <p:spPr>
          <a:xfrm>
            <a:off x="329200" y="129425"/>
            <a:ext cx="8355900" cy="3879000"/>
          </a:xfrm>
          <a:prstGeom prst="rect">
            <a:avLst/>
          </a:prstGeom>
        </p:spPr>
        <p:txBody>
          <a:bodyPr anchorCtr="0" anchor="t" bIns="0" lIns="0" spcFirstLastPara="1" rIns="0" wrap="square" tIns="0">
            <a:noAutofit/>
          </a:bodyPr>
          <a:lstStyle/>
          <a:p>
            <a:pPr indent="0" lvl="0" marL="0" rtl="0" algn="l">
              <a:lnSpc>
                <a:spcPct val="140000"/>
              </a:lnSpc>
              <a:spcBef>
                <a:spcPts val="1000"/>
              </a:spcBef>
              <a:spcAft>
                <a:spcPts val="0"/>
              </a:spcAft>
              <a:buNone/>
            </a:pPr>
            <a:r>
              <a:rPr lang="en-GB" sz="1500"/>
              <a:t>Some campaigners thought it was time for radical action. Emmeline Pankhurst set up an organisation called the Women’s Social and Political Union in 1903. Pankhurst and her followers became known as the ‘suffragettes’. By 1909, the suffragettes were frustrated by the lack of progress and started to attack property in order to draw attention to their campaign. Many suffragettes were arrested for doing things like smashing windows, bombing letter boxes and setting fire to empty buildings. </a:t>
            </a:r>
            <a:endParaRPr sz="1500"/>
          </a:p>
          <a:p>
            <a:pPr indent="0" lvl="0" marL="0" rtl="0" algn="l">
              <a:lnSpc>
                <a:spcPct val="140000"/>
              </a:lnSpc>
              <a:spcBef>
                <a:spcPts val="1000"/>
              </a:spcBef>
              <a:spcAft>
                <a:spcPts val="0"/>
              </a:spcAft>
              <a:buNone/>
            </a:pPr>
            <a:r>
              <a:rPr lang="en-GB" sz="1500"/>
              <a:t>Pankhurst realised that the newspapers liked writing stories about suffragettes being arrested. She thought this was useful as it gained the campaign even more attention. She hoped this attention would put pressure on the government to give women voting rights. So Pankhurst started encouraging suffragettes to get arrested. When in prison, Pankhurst and thirteen other suffragettes went on a hunger strike to protest about the poor conditions. The government did not want to extend the franchise to women. But the government also did not want the bad publicity of women dying from starvation in British prisons. So, controversially, prison officers started force-feeding the suffragettes.</a:t>
            </a:r>
            <a:endParaRPr sz="1500"/>
          </a:p>
          <a:p>
            <a:pPr indent="0" lvl="0" marL="0" rtl="0" algn="l">
              <a:lnSpc>
                <a:spcPct val="140000"/>
              </a:lnSpc>
              <a:spcBef>
                <a:spcPts val="1000"/>
              </a:spcBef>
              <a:spcAft>
                <a:spcPts val="1000"/>
              </a:spcAft>
              <a:buNone/>
            </a:pPr>
            <a:r>
              <a:t/>
            </a:r>
            <a:endParaRPr sz="15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9"/>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22" name="Google Shape;122;p19"/>
          <p:cNvSpPr txBox="1"/>
          <p:nvPr>
            <p:ph idx="1" type="body"/>
          </p:nvPr>
        </p:nvSpPr>
        <p:spPr>
          <a:xfrm>
            <a:off x="394050" y="600375"/>
            <a:ext cx="8037900" cy="4065300"/>
          </a:xfrm>
          <a:prstGeom prst="rect">
            <a:avLst/>
          </a:prstGeom>
        </p:spPr>
        <p:txBody>
          <a:bodyPr anchorCtr="0" anchor="t" bIns="0" lIns="0" spcFirstLastPara="1" rIns="0" wrap="square" tIns="0">
            <a:noAutofit/>
          </a:bodyPr>
          <a:lstStyle/>
          <a:p>
            <a:pPr indent="0" lvl="0" marL="0" rtl="0" algn="l">
              <a:lnSpc>
                <a:spcPct val="140000"/>
              </a:lnSpc>
              <a:spcBef>
                <a:spcPts val="1000"/>
              </a:spcBef>
              <a:spcAft>
                <a:spcPts val="1000"/>
              </a:spcAft>
              <a:buNone/>
            </a:pPr>
            <a:r>
              <a:rPr lang="en-GB"/>
              <a:t>Although many women disagreed with suffragette’s methods, by 1914, more and more women were joining organisations that supported extending the franchise. However, in 1914 Britain entered the First World War and the government paid all its attention to winning the war.  Working class women had long played an important role working in Britain’s industrial factories. However, when young men started joining the army to fight the war, it became obvious how much the British economy relied on women. For the first time, women were working in large numbers in </a:t>
            </a:r>
            <a:r>
              <a:rPr b="1" lang="en-GB"/>
              <a:t>munitions factories</a:t>
            </a:r>
            <a:r>
              <a:rPr lang="en-GB"/>
              <a:t>. Women were therefore contributing directly to helping Britain win the war. After the war ended in 1918, the first law was passed which extended the franchise to women. In 1928, women were then given the same voting rights as men.</a:t>
            </a:r>
            <a:endParaRPr/>
          </a:p>
        </p:txBody>
      </p:sp>
      <p:sp>
        <p:nvSpPr>
          <p:cNvPr id="123" name="Google Shape;123;p19"/>
          <p:cNvSpPr txBox="1"/>
          <p:nvPr/>
        </p:nvSpPr>
        <p:spPr>
          <a:xfrm>
            <a:off x="441850" y="193500"/>
            <a:ext cx="5401800" cy="5226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1000"/>
              </a:spcAft>
              <a:buNone/>
            </a:pPr>
            <a:r>
              <a:rPr b="1" lang="en-GB" sz="2200">
                <a:latin typeface="Montserrat"/>
                <a:ea typeface="Montserrat"/>
                <a:cs typeface="Montserrat"/>
                <a:sym typeface="Montserrat"/>
              </a:rPr>
              <a:t>The First World War</a:t>
            </a:r>
            <a:endParaRPr b="1"/>
          </a:p>
        </p:txBody>
      </p:sp>
      <p:sp>
        <p:nvSpPr>
          <p:cNvPr id="124" name="Google Shape;124;p1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0"/>
          <p:cNvSpPr txBox="1"/>
          <p:nvPr>
            <p:ph type="title"/>
          </p:nvPr>
        </p:nvSpPr>
        <p:spPr>
          <a:xfrm>
            <a:off x="458975" y="445025"/>
            <a:ext cx="82260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000000"/>
                </a:solidFill>
              </a:rPr>
              <a:t>Glossary</a:t>
            </a:r>
            <a:endParaRPr>
              <a:solidFill>
                <a:srgbClr val="000000"/>
              </a:solidFill>
            </a:endParaRPr>
          </a:p>
        </p:txBody>
      </p:sp>
      <p:sp>
        <p:nvSpPr>
          <p:cNvPr id="130" name="Google Shape;130;p20"/>
          <p:cNvSpPr txBox="1"/>
          <p:nvPr/>
        </p:nvSpPr>
        <p:spPr>
          <a:xfrm>
            <a:off x="403050" y="830400"/>
            <a:ext cx="8471100" cy="32412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GB" sz="1800">
                <a:latin typeface="Montserrat"/>
                <a:ea typeface="Montserrat"/>
                <a:cs typeface="Montserrat"/>
                <a:sym typeface="Montserrat"/>
              </a:rPr>
              <a:t>Campaign: </a:t>
            </a:r>
            <a:r>
              <a:rPr lang="en-GB" sz="1800">
                <a:latin typeface="Montserrat"/>
                <a:ea typeface="Montserrat"/>
                <a:cs typeface="Montserrat"/>
                <a:sym typeface="Montserrat"/>
              </a:rPr>
              <a:t>working in an organised way to try and achieve a political goal</a:t>
            </a:r>
            <a:endParaRPr sz="1800">
              <a:latin typeface="Montserrat"/>
              <a:ea typeface="Montserrat"/>
              <a:cs typeface="Montserrat"/>
              <a:sym typeface="Montserrat"/>
            </a:endParaRPr>
          </a:p>
          <a:p>
            <a:pPr indent="0" lvl="0" marL="0" rtl="0" algn="l">
              <a:lnSpc>
                <a:spcPct val="150000"/>
              </a:lnSpc>
              <a:spcBef>
                <a:spcPts val="0"/>
              </a:spcBef>
              <a:spcAft>
                <a:spcPts val="0"/>
              </a:spcAft>
              <a:buNone/>
            </a:pPr>
            <a:r>
              <a:rPr b="1" lang="en-GB" sz="1800">
                <a:latin typeface="Montserrat"/>
                <a:ea typeface="Montserrat"/>
                <a:cs typeface="Montserrat"/>
                <a:sym typeface="Montserrat"/>
              </a:rPr>
              <a:t>Chartists: </a:t>
            </a:r>
            <a:r>
              <a:rPr lang="en-GB" sz="1800">
                <a:latin typeface="Montserrat"/>
                <a:ea typeface="Montserrat"/>
                <a:cs typeface="Montserrat"/>
                <a:sym typeface="Montserrat"/>
              </a:rPr>
              <a:t>people who campaigned for members of the working class to get the right to vote</a:t>
            </a:r>
            <a:endParaRPr sz="1800">
              <a:latin typeface="Montserrat"/>
              <a:ea typeface="Montserrat"/>
              <a:cs typeface="Montserrat"/>
              <a:sym typeface="Montserrat"/>
            </a:endParaRPr>
          </a:p>
          <a:p>
            <a:pPr indent="0" lvl="0" marL="0" rtl="0" algn="l">
              <a:lnSpc>
                <a:spcPct val="150000"/>
              </a:lnSpc>
              <a:spcBef>
                <a:spcPts val="0"/>
              </a:spcBef>
              <a:spcAft>
                <a:spcPts val="0"/>
              </a:spcAft>
              <a:buNone/>
            </a:pPr>
            <a:r>
              <a:rPr b="1" lang="en-GB" sz="1800">
                <a:latin typeface="Montserrat"/>
                <a:ea typeface="Montserrat"/>
                <a:cs typeface="Montserrat"/>
                <a:sym typeface="Montserrat"/>
              </a:rPr>
              <a:t>Munitions factories: </a:t>
            </a:r>
            <a:r>
              <a:rPr lang="en-GB" sz="1800">
                <a:latin typeface="Montserrat"/>
                <a:ea typeface="Montserrat"/>
                <a:cs typeface="Montserrat"/>
                <a:sym typeface="Montserrat"/>
              </a:rPr>
              <a:t>factories which make weapons, ammunition or other technology related to war</a:t>
            </a:r>
            <a:endParaRPr sz="1800">
              <a:latin typeface="Montserrat"/>
              <a:ea typeface="Montserrat"/>
              <a:cs typeface="Montserrat"/>
              <a:sym typeface="Montserrat"/>
            </a:endParaRPr>
          </a:p>
        </p:txBody>
      </p:sp>
      <p:sp>
        <p:nvSpPr>
          <p:cNvPr id="131" name="Google Shape;131;p2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1"/>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37" name="Google Shape;137;p21"/>
          <p:cNvSpPr txBox="1"/>
          <p:nvPr>
            <p:ph type="title"/>
          </p:nvPr>
        </p:nvSpPr>
        <p:spPr>
          <a:xfrm>
            <a:off x="458975" y="445025"/>
            <a:ext cx="82260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800">
                <a:solidFill>
                  <a:srgbClr val="000000"/>
                </a:solidFill>
              </a:rPr>
              <a:t>Comprehension Questions</a:t>
            </a:r>
            <a:endParaRPr sz="2800">
              <a:solidFill>
                <a:srgbClr val="000000"/>
              </a:solidFill>
            </a:endParaRPr>
          </a:p>
        </p:txBody>
      </p:sp>
      <p:sp>
        <p:nvSpPr>
          <p:cNvPr id="138" name="Google Shape;138;p21"/>
          <p:cNvSpPr txBox="1"/>
          <p:nvPr>
            <p:ph idx="1" type="body"/>
          </p:nvPr>
        </p:nvSpPr>
        <p:spPr>
          <a:xfrm>
            <a:off x="458975" y="980950"/>
            <a:ext cx="8226000" cy="2981100"/>
          </a:xfrm>
          <a:prstGeom prst="rect">
            <a:avLst/>
          </a:prstGeom>
        </p:spPr>
        <p:txBody>
          <a:bodyPr anchorCtr="0" anchor="t" bIns="0" lIns="0" spcFirstLastPara="1" rIns="0" wrap="square" tIns="0">
            <a:noAutofit/>
          </a:bodyPr>
          <a:lstStyle/>
          <a:p>
            <a:pPr indent="-349250" lvl="0" marL="457200" rtl="0" algn="l">
              <a:lnSpc>
                <a:spcPct val="100000"/>
              </a:lnSpc>
              <a:spcBef>
                <a:spcPts val="0"/>
              </a:spcBef>
              <a:spcAft>
                <a:spcPts val="0"/>
              </a:spcAft>
              <a:buClr>
                <a:srgbClr val="000000"/>
              </a:buClr>
              <a:buSzPts val="1900"/>
              <a:buAutoNum type="arabicPeriod"/>
            </a:pPr>
            <a:r>
              <a:rPr lang="en-GB" sz="1900">
                <a:solidFill>
                  <a:srgbClr val="000000"/>
                </a:solidFill>
              </a:rPr>
              <a:t>What happened to female prisoners who went on hunger strike?</a:t>
            </a:r>
            <a:endParaRPr sz="1900">
              <a:solidFill>
                <a:srgbClr val="000000"/>
              </a:solidFill>
            </a:endParaRPr>
          </a:p>
          <a:p>
            <a:pPr indent="0" lvl="0" marL="0" rtl="0" algn="l">
              <a:lnSpc>
                <a:spcPct val="100000"/>
              </a:lnSpc>
              <a:spcBef>
                <a:spcPts val="0"/>
              </a:spcBef>
              <a:spcAft>
                <a:spcPts val="0"/>
              </a:spcAft>
              <a:buNone/>
            </a:pPr>
            <a:r>
              <a:t/>
            </a:r>
            <a:endParaRPr sz="1900">
              <a:solidFill>
                <a:srgbClr val="000000"/>
              </a:solidFill>
            </a:endParaRPr>
          </a:p>
          <a:p>
            <a:pPr indent="0" lvl="0" marL="0" rtl="0" algn="l">
              <a:lnSpc>
                <a:spcPct val="100000"/>
              </a:lnSpc>
              <a:spcBef>
                <a:spcPts val="0"/>
              </a:spcBef>
              <a:spcAft>
                <a:spcPts val="0"/>
              </a:spcAft>
              <a:buNone/>
            </a:pPr>
            <a:r>
              <a:rPr lang="en-GB" sz="1900" u="sng">
                <a:solidFill>
                  <a:srgbClr val="000000"/>
                </a:solidFill>
              </a:rPr>
              <a:t>Sentence starter:</a:t>
            </a:r>
            <a:r>
              <a:rPr lang="en-GB" sz="1900">
                <a:solidFill>
                  <a:srgbClr val="000000"/>
                </a:solidFill>
              </a:rPr>
              <a:t> Female prisoners who went on hunger strike were....</a:t>
            </a:r>
            <a:endParaRPr sz="1900">
              <a:solidFill>
                <a:srgbClr val="000000"/>
              </a:solidFill>
            </a:endParaRPr>
          </a:p>
          <a:p>
            <a:pPr indent="0" lvl="0" marL="0" rtl="0" algn="l">
              <a:lnSpc>
                <a:spcPct val="100000"/>
              </a:lnSpc>
              <a:spcBef>
                <a:spcPts val="0"/>
              </a:spcBef>
              <a:spcAft>
                <a:spcPts val="0"/>
              </a:spcAft>
              <a:buNone/>
            </a:pPr>
            <a:r>
              <a:t/>
            </a:r>
            <a:endParaRPr sz="1900">
              <a:solidFill>
                <a:srgbClr val="000000"/>
              </a:solidFill>
            </a:endParaRPr>
          </a:p>
          <a:p>
            <a:pPr indent="-349250" lvl="0" marL="457200" rtl="0" algn="l">
              <a:lnSpc>
                <a:spcPct val="100000"/>
              </a:lnSpc>
              <a:spcBef>
                <a:spcPts val="0"/>
              </a:spcBef>
              <a:spcAft>
                <a:spcPts val="0"/>
              </a:spcAft>
              <a:buClr>
                <a:srgbClr val="000000"/>
              </a:buClr>
              <a:buSzPts val="1900"/>
              <a:buAutoNum type="arabicPeriod"/>
            </a:pPr>
            <a:r>
              <a:rPr lang="en-GB" sz="1900">
                <a:solidFill>
                  <a:srgbClr val="000000"/>
                </a:solidFill>
              </a:rPr>
              <a:t>What organisation did Emmeline Pankhurst create?</a:t>
            </a:r>
            <a:endParaRPr sz="1900">
              <a:solidFill>
                <a:srgbClr val="000000"/>
              </a:solidFill>
            </a:endParaRPr>
          </a:p>
          <a:p>
            <a:pPr indent="-349250" lvl="0" marL="457200" rtl="0" algn="l">
              <a:lnSpc>
                <a:spcPct val="100000"/>
              </a:lnSpc>
              <a:spcBef>
                <a:spcPts val="0"/>
              </a:spcBef>
              <a:spcAft>
                <a:spcPts val="0"/>
              </a:spcAft>
              <a:buClr>
                <a:srgbClr val="000000"/>
              </a:buClr>
              <a:buSzPts val="1900"/>
              <a:buAutoNum type="arabicPeriod"/>
            </a:pPr>
            <a:r>
              <a:rPr lang="en-GB" sz="1900">
                <a:solidFill>
                  <a:srgbClr val="000000"/>
                </a:solidFill>
              </a:rPr>
              <a:t>How did the suffragettes try to gain attention?</a:t>
            </a:r>
            <a:endParaRPr sz="1900">
              <a:solidFill>
                <a:srgbClr val="000000"/>
              </a:solidFill>
            </a:endParaRPr>
          </a:p>
          <a:p>
            <a:pPr indent="-349250" lvl="0" marL="457200" rtl="0" algn="l">
              <a:lnSpc>
                <a:spcPct val="100000"/>
              </a:lnSpc>
              <a:spcBef>
                <a:spcPts val="0"/>
              </a:spcBef>
              <a:spcAft>
                <a:spcPts val="0"/>
              </a:spcAft>
              <a:buClr>
                <a:srgbClr val="000000"/>
              </a:buClr>
              <a:buSzPts val="1900"/>
              <a:buAutoNum type="arabicPeriod"/>
            </a:pPr>
            <a:r>
              <a:rPr lang="en-GB" sz="1900">
                <a:solidFill>
                  <a:srgbClr val="000000"/>
                </a:solidFill>
              </a:rPr>
              <a:t>Why did women start working in munitions factories</a:t>
            </a:r>
            <a:r>
              <a:rPr lang="en-GB" sz="1900">
                <a:solidFill>
                  <a:srgbClr val="000000"/>
                </a:solidFill>
              </a:rPr>
              <a:t>?</a:t>
            </a:r>
            <a:endParaRPr sz="1900">
              <a:solidFill>
                <a:srgbClr val="000000"/>
              </a:solidFill>
            </a:endParaRPr>
          </a:p>
          <a:p>
            <a:pPr indent="-349250" lvl="0" marL="457200" rtl="0" algn="l">
              <a:lnSpc>
                <a:spcPct val="100000"/>
              </a:lnSpc>
              <a:spcBef>
                <a:spcPts val="0"/>
              </a:spcBef>
              <a:spcAft>
                <a:spcPts val="0"/>
              </a:spcAft>
              <a:buClr>
                <a:srgbClr val="000000"/>
              </a:buClr>
              <a:buSzPts val="1900"/>
              <a:buAutoNum type="arabicPeriod"/>
            </a:pPr>
            <a:r>
              <a:rPr lang="en-GB" sz="1900" u="sng">
                <a:solidFill>
                  <a:srgbClr val="000000"/>
                </a:solidFill>
              </a:rPr>
              <a:t>Challenge question</a:t>
            </a:r>
            <a:r>
              <a:rPr lang="en-GB" sz="1900">
                <a:solidFill>
                  <a:srgbClr val="000000"/>
                </a:solidFill>
              </a:rPr>
              <a:t>: Why did the government force feed suffragette prisoners?</a:t>
            </a:r>
            <a:endParaRPr sz="1900">
              <a:solidFill>
                <a:srgbClr val="000000"/>
              </a:solidFill>
            </a:endParaRPr>
          </a:p>
          <a:p>
            <a:pPr indent="0" lvl="0" marL="457200" rtl="0" algn="l">
              <a:lnSpc>
                <a:spcPct val="100000"/>
              </a:lnSpc>
              <a:spcBef>
                <a:spcPts val="0"/>
              </a:spcBef>
              <a:spcAft>
                <a:spcPts val="0"/>
              </a:spcAft>
              <a:buNone/>
            </a:pPr>
            <a:r>
              <a:t/>
            </a:r>
            <a:endParaRPr sz="2000">
              <a:solidFill>
                <a:srgbClr val="000000"/>
              </a:solidFill>
            </a:endParaRPr>
          </a:p>
          <a:p>
            <a:pPr indent="0" lvl="0" marL="0" rtl="0" algn="l">
              <a:lnSpc>
                <a:spcPct val="100000"/>
              </a:lnSpc>
              <a:spcBef>
                <a:spcPts val="0"/>
              </a:spcBef>
              <a:spcAft>
                <a:spcPts val="0"/>
              </a:spcAft>
              <a:buNone/>
            </a:pPr>
            <a:r>
              <a:t/>
            </a:r>
            <a:endParaRPr sz="2000">
              <a:solidFill>
                <a:srgbClr val="000000"/>
              </a:solidFill>
            </a:endParaRPr>
          </a:p>
        </p:txBody>
      </p:sp>
      <p:sp>
        <p:nvSpPr>
          <p:cNvPr id="139" name="Google Shape;139;p21"/>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2"/>
          <p:cNvSpPr txBox="1"/>
          <p:nvPr>
            <p:ph type="title"/>
          </p:nvPr>
        </p:nvSpPr>
        <p:spPr>
          <a:xfrm>
            <a:off x="459000" y="167725"/>
            <a:ext cx="82260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000000"/>
                </a:solidFill>
              </a:rPr>
              <a:t>Extension Question</a:t>
            </a:r>
            <a:endParaRPr>
              <a:solidFill>
                <a:srgbClr val="000000"/>
              </a:solidFill>
            </a:endParaRPr>
          </a:p>
        </p:txBody>
      </p:sp>
      <p:sp>
        <p:nvSpPr>
          <p:cNvPr id="145" name="Google Shape;145;p22"/>
          <p:cNvSpPr txBox="1"/>
          <p:nvPr/>
        </p:nvSpPr>
        <p:spPr>
          <a:xfrm>
            <a:off x="391675" y="554525"/>
            <a:ext cx="8226000" cy="88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600">
                <a:latin typeface="Montserrat"/>
                <a:ea typeface="Montserrat"/>
                <a:cs typeface="Montserrat"/>
                <a:sym typeface="Montserrat"/>
              </a:rPr>
              <a:t>6. What can we learn from suffrage campaign posters?</a:t>
            </a:r>
            <a:endParaRPr sz="1600">
              <a:latin typeface="Montserrat"/>
              <a:ea typeface="Montserrat"/>
              <a:cs typeface="Montserrat"/>
              <a:sym typeface="Montserrat"/>
            </a:endParaRPr>
          </a:p>
          <a:p>
            <a:pPr indent="0" lvl="0" marL="0" rtl="0" algn="l">
              <a:spcBef>
                <a:spcPts val="0"/>
              </a:spcBef>
              <a:spcAft>
                <a:spcPts val="0"/>
              </a:spcAft>
              <a:buNone/>
            </a:pPr>
            <a:r>
              <a:t/>
            </a:r>
            <a:endParaRPr sz="1600">
              <a:latin typeface="Montserrat"/>
              <a:ea typeface="Montserrat"/>
              <a:cs typeface="Montserrat"/>
              <a:sym typeface="Montserrat"/>
            </a:endParaRPr>
          </a:p>
          <a:p>
            <a:pPr indent="0" lvl="0" marL="0" rtl="0" algn="l">
              <a:lnSpc>
                <a:spcPct val="140000"/>
              </a:lnSpc>
              <a:spcBef>
                <a:spcPts val="0"/>
              </a:spcBef>
              <a:spcAft>
                <a:spcPts val="0"/>
              </a:spcAft>
              <a:buNone/>
            </a:pPr>
            <a:r>
              <a:rPr lang="en-GB" sz="1500">
                <a:solidFill>
                  <a:srgbClr val="222222"/>
                </a:solidFill>
                <a:latin typeface="Montserrat"/>
                <a:ea typeface="Montserrat"/>
                <a:cs typeface="Montserrat"/>
                <a:sym typeface="Montserrat"/>
              </a:rPr>
              <a:t>Use the sentence starters and key words below to answer this question</a:t>
            </a:r>
            <a:endParaRPr sz="1500">
              <a:latin typeface="Montserrat"/>
              <a:ea typeface="Montserrat"/>
              <a:cs typeface="Montserrat"/>
              <a:sym typeface="Montserrat"/>
            </a:endParaRPr>
          </a:p>
        </p:txBody>
      </p:sp>
      <p:graphicFrame>
        <p:nvGraphicFramePr>
          <p:cNvPr id="146" name="Google Shape;146;p22"/>
          <p:cNvGraphicFramePr/>
          <p:nvPr/>
        </p:nvGraphicFramePr>
        <p:xfrm>
          <a:off x="504838" y="1438150"/>
          <a:ext cx="3000000" cy="3000000"/>
        </p:xfrm>
        <a:graphic>
          <a:graphicData uri="http://schemas.openxmlformats.org/drawingml/2006/table">
            <a:tbl>
              <a:tblPr>
                <a:noFill/>
                <a:tableStyleId>{92ABCE21-1D35-4819-ADEE-7355F1D0A148}</a:tableStyleId>
              </a:tblPr>
              <a:tblGrid>
                <a:gridCol w="5682425"/>
                <a:gridCol w="2432700"/>
              </a:tblGrid>
              <a:tr h="381000">
                <a:tc>
                  <a:txBody>
                    <a:bodyPr/>
                    <a:lstStyle/>
                    <a:p>
                      <a:pPr indent="0" lvl="0" marL="0" rtl="0" algn="l">
                        <a:lnSpc>
                          <a:spcPct val="140000"/>
                        </a:lnSpc>
                        <a:spcBef>
                          <a:spcPts val="0"/>
                        </a:spcBef>
                        <a:spcAft>
                          <a:spcPts val="0"/>
                        </a:spcAft>
                        <a:buNone/>
                      </a:pPr>
                      <a:r>
                        <a:rPr b="1" lang="en-GB" sz="1200">
                          <a:latin typeface="Montserrat"/>
                          <a:ea typeface="Montserrat"/>
                          <a:cs typeface="Montserrat"/>
                          <a:sym typeface="Montserrat"/>
                        </a:rPr>
                        <a:t>Sentence starters:</a:t>
                      </a:r>
                      <a:endParaRPr b="1" sz="1200">
                        <a:latin typeface="Montserrat"/>
                        <a:ea typeface="Montserrat"/>
                        <a:cs typeface="Montserrat"/>
                        <a:sym typeface="Montserrat"/>
                      </a:endParaRPr>
                    </a:p>
                  </a:txBody>
                  <a:tcPr marT="63500" marB="63500" marR="63500" marL="63500">
                    <a:solidFill>
                      <a:schemeClr val="dk1"/>
                    </a:solidFill>
                  </a:tcPr>
                </a:tc>
                <a:tc>
                  <a:txBody>
                    <a:bodyPr/>
                    <a:lstStyle/>
                    <a:p>
                      <a:pPr indent="0" lvl="0" marL="0" rtl="0" algn="l">
                        <a:lnSpc>
                          <a:spcPct val="140000"/>
                        </a:lnSpc>
                        <a:spcBef>
                          <a:spcPts val="0"/>
                        </a:spcBef>
                        <a:spcAft>
                          <a:spcPts val="0"/>
                        </a:spcAft>
                        <a:buNone/>
                      </a:pPr>
                      <a:r>
                        <a:rPr b="1" lang="en-GB" sz="1200">
                          <a:latin typeface="Montserrat"/>
                          <a:ea typeface="Montserrat"/>
                          <a:cs typeface="Montserrat"/>
                          <a:sym typeface="Montserrat"/>
                        </a:rPr>
                        <a:t>Key words</a:t>
                      </a:r>
                      <a:endParaRPr b="1" sz="1200">
                        <a:latin typeface="Montserrat"/>
                        <a:ea typeface="Montserrat"/>
                        <a:cs typeface="Montserrat"/>
                        <a:sym typeface="Montserrat"/>
                      </a:endParaRPr>
                    </a:p>
                  </a:txBody>
                  <a:tcPr marT="63500" marB="63500" marR="63500" marL="63500">
                    <a:solidFill>
                      <a:schemeClr val="dk1"/>
                    </a:solidFill>
                  </a:tcPr>
                </a:tc>
              </a:tr>
              <a:tr h="2853525">
                <a:tc>
                  <a:txBody>
                    <a:bodyPr/>
                    <a:lstStyle/>
                    <a:p>
                      <a:pPr indent="0" lvl="0" marL="0" rtl="0" algn="l">
                        <a:lnSpc>
                          <a:spcPct val="140000"/>
                        </a:lnSpc>
                        <a:spcBef>
                          <a:spcPts val="0"/>
                        </a:spcBef>
                        <a:spcAft>
                          <a:spcPts val="0"/>
                        </a:spcAft>
                        <a:buNone/>
                      </a:pPr>
                      <a:r>
                        <a:rPr i="1" lang="en-GB" sz="1600">
                          <a:latin typeface="Montserrat"/>
                          <a:ea typeface="Montserrat"/>
                          <a:cs typeface="Montserrat"/>
                          <a:sym typeface="Montserrat"/>
                        </a:rPr>
                        <a:t>The women’s suffrage poster attempts to show how it was unfair that women could not vote. For example…</a:t>
                      </a:r>
                      <a:endParaRPr i="1" sz="1600">
                        <a:latin typeface="Montserrat"/>
                        <a:ea typeface="Montserrat"/>
                        <a:cs typeface="Montserrat"/>
                        <a:sym typeface="Montserrat"/>
                      </a:endParaRPr>
                    </a:p>
                    <a:p>
                      <a:pPr indent="0" lvl="0" marL="0" rtl="0" algn="l">
                        <a:lnSpc>
                          <a:spcPct val="140000"/>
                        </a:lnSpc>
                        <a:spcBef>
                          <a:spcPts val="0"/>
                        </a:spcBef>
                        <a:spcAft>
                          <a:spcPts val="0"/>
                        </a:spcAft>
                        <a:buNone/>
                      </a:pPr>
                      <a:r>
                        <a:t/>
                      </a:r>
                      <a:endParaRPr i="1" sz="1600">
                        <a:latin typeface="Montserrat"/>
                        <a:ea typeface="Montserrat"/>
                        <a:cs typeface="Montserrat"/>
                        <a:sym typeface="Montserrat"/>
                      </a:endParaRPr>
                    </a:p>
                    <a:p>
                      <a:pPr indent="0" lvl="0" marL="0" rtl="0" algn="l">
                        <a:lnSpc>
                          <a:spcPct val="140000"/>
                        </a:lnSpc>
                        <a:spcBef>
                          <a:spcPts val="0"/>
                        </a:spcBef>
                        <a:spcAft>
                          <a:spcPts val="0"/>
                        </a:spcAft>
                        <a:buNone/>
                      </a:pPr>
                      <a:r>
                        <a:rPr i="1" lang="en-GB" sz="1600">
                          <a:latin typeface="Montserrat"/>
                          <a:ea typeface="Montserrat"/>
                          <a:cs typeface="Montserrat"/>
                          <a:sym typeface="Montserrat"/>
                        </a:rPr>
                        <a:t>The women’s suffrage poster attempts to show women in a positive light. For example….</a:t>
                      </a:r>
                      <a:endParaRPr i="1" sz="1600">
                        <a:latin typeface="Montserrat"/>
                        <a:ea typeface="Montserrat"/>
                        <a:cs typeface="Montserrat"/>
                        <a:sym typeface="Montserrat"/>
                      </a:endParaRPr>
                    </a:p>
                  </a:txBody>
                  <a:tcPr marT="63500" marB="63500" marR="63500" marL="63500"/>
                </a:tc>
                <a:tc>
                  <a:txBody>
                    <a:bodyPr/>
                    <a:lstStyle/>
                    <a:p>
                      <a:pPr indent="0" lvl="0" marL="0" rtl="0" algn="l">
                        <a:lnSpc>
                          <a:spcPct val="140000"/>
                        </a:lnSpc>
                        <a:spcBef>
                          <a:spcPts val="0"/>
                        </a:spcBef>
                        <a:spcAft>
                          <a:spcPts val="0"/>
                        </a:spcAft>
                        <a:buNone/>
                      </a:pPr>
                      <a:r>
                        <a:rPr lang="en-GB">
                          <a:latin typeface="Montserrat"/>
                          <a:ea typeface="Montserrat"/>
                          <a:cs typeface="Montserrat"/>
                          <a:sym typeface="Montserrat"/>
                        </a:rPr>
                        <a:t>-Professional job</a:t>
                      </a:r>
                      <a:endParaRPr>
                        <a:latin typeface="Montserrat"/>
                        <a:ea typeface="Montserrat"/>
                        <a:cs typeface="Montserrat"/>
                        <a:sym typeface="Montserrat"/>
                      </a:endParaRPr>
                    </a:p>
                    <a:p>
                      <a:pPr indent="0" lvl="0" marL="0" rtl="0" algn="l">
                        <a:lnSpc>
                          <a:spcPct val="140000"/>
                        </a:lnSpc>
                        <a:spcBef>
                          <a:spcPts val="0"/>
                        </a:spcBef>
                        <a:spcAft>
                          <a:spcPts val="0"/>
                        </a:spcAft>
                        <a:buNone/>
                      </a:pPr>
                      <a:r>
                        <a:rPr lang="en-GB">
                          <a:latin typeface="Montserrat"/>
                          <a:ea typeface="Montserrat"/>
                          <a:cs typeface="Montserrat"/>
                          <a:sym typeface="Montserrat"/>
                        </a:rPr>
                        <a:t>-Unequal</a:t>
                      </a:r>
                      <a:endParaRPr>
                        <a:latin typeface="Montserrat"/>
                        <a:ea typeface="Montserrat"/>
                        <a:cs typeface="Montserrat"/>
                        <a:sym typeface="Montserrat"/>
                      </a:endParaRPr>
                    </a:p>
                    <a:p>
                      <a:pPr indent="0" lvl="0" marL="0" rtl="0" algn="l">
                        <a:lnSpc>
                          <a:spcPct val="140000"/>
                        </a:lnSpc>
                        <a:spcBef>
                          <a:spcPts val="0"/>
                        </a:spcBef>
                        <a:spcAft>
                          <a:spcPts val="0"/>
                        </a:spcAft>
                        <a:buNone/>
                      </a:pPr>
                      <a:r>
                        <a:rPr lang="en-GB">
                          <a:latin typeface="Montserrat"/>
                          <a:ea typeface="Montserrat"/>
                          <a:cs typeface="Montserrat"/>
                          <a:sym typeface="Montserrat"/>
                        </a:rPr>
                        <a:t>-Franchise</a:t>
                      </a:r>
                      <a:endParaRPr>
                        <a:latin typeface="Montserrat"/>
                        <a:ea typeface="Montserrat"/>
                        <a:cs typeface="Montserrat"/>
                        <a:sym typeface="Montserrat"/>
                      </a:endParaRPr>
                    </a:p>
                    <a:p>
                      <a:pPr indent="0" lvl="0" marL="0" rtl="0" algn="l">
                        <a:lnSpc>
                          <a:spcPct val="140000"/>
                        </a:lnSpc>
                        <a:spcBef>
                          <a:spcPts val="0"/>
                        </a:spcBef>
                        <a:spcAft>
                          <a:spcPts val="0"/>
                        </a:spcAft>
                        <a:buNone/>
                      </a:pPr>
                      <a:r>
                        <a:rPr lang="en-GB">
                          <a:latin typeface="Montserrat"/>
                          <a:ea typeface="Montserrat"/>
                          <a:cs typeface="Montserrat"/>
                          <a:sym typeface="Montserrat"/>
                        </a:rPr>
                        <a:t>-Right</a:t>
                      </a:r>
                      <a:endParaRPr>
                        <a:latin typeface="Montserrat"/>
                        <a:ea typeface="Montserrat"/>
                        <a:cs typeface="Montserrat"/>
                        <a:sym typeface="Montserrat"/>
                      </a:endParaRPr>
                    </a:p>
                    <a:p>
                      <a:pPr indent="0" lvl="0" marL="0" rtl="0" algn="l">
                        <a:lnSpc>
                          <a:spcPct val="140000"/>
                        </a:lnSpc>
                        <a:spcBef>
                          <a:spcPts val="0"/>
                        </a:spcBef>
                        <a:spcAft>
                          <a:spcPts val="0"/>
                        </a:spcAft>
                        <a:buNone/>
                      </a:pPr>
                      <a:r>
                        <a:rPr lang="en-GB">
                          <a:latin typeface="Montserrat"/>
                          <a:ea typeface="Montserrat"/>
                          <a:cs typeface="Montserrat"/>
                          <a:sym typeface="Montserrat"/>
                        </a:rPr>
                        <a:t>-Responsible -Irresponsible</a:t>
                      </a:r>
                      <a:endParaRPr>
                        <a:latin typeface="Montserrat"/>
                        <a:ea typeface="Montserrat"/>
                        <a:cs typeface="Montserrat"/>
                        <a:sym typeface="Montserrat"/>
                      </a:endParaRPr>
                    </a:p>
                    <a:p>
                      <a:pPr indent="0" lvl="0" marL="0" rtl="0" algn="l">
                        <a:lnSpc>
                          <a:spcPct val="140000"/>
                        </a:lnSpc>
                        <a:spcBef>
                          <a:spcPts val="0"/>
                        </a:spcBef>
                        <a:spcAft>
                          <a:spcPts val="0"/>
                        </a:spcAft>
                        <a:buNone/>
                      </a:pPr>
                      <a:r>
                        <a:rPr lang="en-GB">
                          <a:latin typeface="Montserrat"/>
                          <a:ea typeface="Montserrat"/>
                          <a:cs typeface="Montserrat"/>
                          <a:sym typeface="Montserrat"/>
                        </a:rPr>
                        <a:t>-Moral/immoral</a:t>
                      </a:r>
                      <a:endParaRPr>
                        <a:latin typeface="Montserrat"/>
                        <a:ea typeface="Montserrat"/>
                        <a:cs typeface="Montserrat"/>
                        <a:sym typeface="Montserrat"/>
                      </a:endParaRPr>
                    </a:p>
                    <a:p>
                      <a:pPr indent="0" lvl="0" marL="0" rtl="0" algn="l">
                        <a:lnSpc>
                          <a:spcPct val="140000"/>
                        </a:lnSpc>
                        <a:spcBef>
                          <a:spcPts val="0"/>
                        </a:spcBef>
                        <a:spcAft>
                          <a:spcPts val="0"/>
                        </a:spcAft>
                        <a:buNone/>
                      </a:pPr>
                      <a:r>
                        <a:rPr lang="en-GB">
                          <a:latin typeface="Montserrat"/>
                          <a:ea typeface="Montserrat"/>
                          <a:cs typeface="Montserrat"/>
                          <a:sym typeface="Montserrat"/>
                        </a:rPr>
                        <a:t>-Campaign</a:t>
                      </a:r>
                      <a:endParaRPr>
                        <a:latin typeface="Montserrat"/>
                        <a:ea typeface="Montserrat"/>
                        <a:cs typeface="Montserrat"/>
                        <a:sym typeface="Montserrat"/>
                      </a:endParaRPr>
                    </a:p>
                    <a:p>
                      <a:pPr indent="0" lvl="0" marL="0" rtl="0" algn="l">
                        <a:lnSpc>
                          <a:spcPct val="140000"/>
                        </a:lnSpc>
                        <a:spcBef>
                          <a:spcPts val="0"/>
                        </a:spcBef>
                        <a:spcAft>
                          <a:spcPts val="0"/>
                        </a:spcAft>
                        <a:buNone/>
                      </a:pPr>
                      <a:r>
                        <a:rPr lang="en-GB">
                          <a:latin typeface="Montserrat"/>
                          <a:ea typeface="Montserrat"/>
                          <a:cs typeface="Montserrat"/>
                          <a:sym typeface="Montserrat"/>
                        </a:rPr>
                        <a:t>-Peaceful</a:t>
                      </a:r>
                      <a:endParaRPr>
                        <a:latin typeface="Montserrat"/>
                        <a:ea typeface="Montserrat"/>
                        <a:cs typeface="Montserrat"/>
                        <a:sym typeface="Montserrat"/>
                      </a:endParaRPr>
                    </a:p>
                  </a:txBody>
                  <a:tcPr marT="63500" marB="63500" marR="63500" marL="63500"/>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69BE4B"/>
      </a:accent1>
      <a:accent2>
        <a:srgbClr val="46C7E1"/>
      </a:accent2>
      <a:accent3>
        <a:srgbClr val="FA9B23"/>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