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Lst>
  <p:sldSz cy="5143500" cx="9144000"/>
  <p:notesSz cx="6858000" cy="9144000"/>
  <p:embeddedFontLst>
    <p:embeddedFont>
      <p:font typeface="Montserrat SemiBold"/>
      <p:regular r:id="rId13"/>
      <p:bold r:id="rId14"/>
      <p:italic r:id="rId15"/>
      <p:boldItalic r:id="rId16"/>
    </p:embeddedFont>
    <p:embeddedFont>
      <p:font typeface="Montserrat"/>
      <p:regular r:id="rId17"/>
      <p:bold r:id="rId18"/>
      <p:italic r:id="rId19"/>
      <p:boldItalic r:id="rId20"/>
    </p:embeddedFont>
    <p:embeddedFont>
      <p:font typeface="Montserrat Medium"/>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boldItalic.fntdata"/><Relationship Id="rId11" Type="http://schemas.openxmlformats.org/officeDocument/2006/relationships/slide" Target="slides/slide5.xml"/><Relationship Id="rId22" Type="http://schemas.openxmlformats.org/officeDocument/2006/relationships/font" Target="fonts/MontserratMedium-bold.fntdata"/><Relationship Id="rId10" Type="http://schemas.openxmlformats.org/officeDocument/2006/relationships/slide" Target="slides/slide4.xml"/><Relationship Id="rId21" Type="http://schemas.openxmlformats.org/officeDocument/2006/relationships/font" Target="fonts/MontserratMedium-regular.fntdata"/><Relationship Id="rId13" Type="http://schemas.openxmlformats.org/officeDocument/2006/relationships/font" Target="fonts/MontserratSemiBold-regular.fntdata"/><Relationship Id="rId24" Type="http://schemas.openxmlformats.org/officeDocument/2006/relationships/font" Target="fonts/MontserratMedium-boldItalic.fntdata"/><Relationship Id="rId12" Type="http://schemas.openxmlformats.org/officeDocument/2006/relationships/slide" Target="slides/slide6.xml"/><Relationship Id="rId23" Type="http://schemas.openxmlformats.org/officeDocument/2006/relationships/font" Target="fonts/MontserratMedium-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font" Target="fonts/MontserratSemiBold-italic.fntdata"/><Relationship Id="rId14" Type="http://schemas.openxmlformats.org/officeDocument/2006/relationships/font" Target="fonts/MontserratSemiBold-bold.fntdata"/><Relationship Id="rId17" Type="http://schemas.openxmlformats.org/officeDocument/2006/relationships/font" Target="fonts/Montserrat-regular.fntdata"/><Relationship Id="rId16" Type="http://schemas.openxmlformats.org/officeDocument/2006/relationships/font" Target="fonts/MontserratSemiBold-boldItalic.fntdata"/><Relationship Id="rId5" Type="http://schemas.openxmlformats.org/officeDocument/2006/relationships/slideMaster" Target="slideMasters/slideMaster2.xml"/><Relationship Id="rId19" Type="http://schemas.openxmlformats.org/officeDocument/2006/relationships/font" Target="fonts/Montserrat-italic.fntdata"/><Relationship Id="rId6" Type="http://schemas.openxmlformats.org/officeDocument/2006/relationships/notesMaster" Target="notesMasters/notesMaster1.xml"/><Relationship Id="rId18" Type="http://schemas.openxmlformats.org/officeDocument/2006/relationships/font" Target="fonts/Montserrat-bold.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8d2f64ae59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8d2f64ae59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8bbcbaeea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8bbcbaeea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8bbcbaeea4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8bbcbaeea4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8bbcbaeea4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8bbcbaeea4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8bbcbaeea4_2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8bbcbaeea4_2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8d1595d6b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8d1595d6b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rPr lang="en-GB"/>
              <a:t>Talk through questions</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55" name="Shape 55"/>
        <p:cNvGrpSpPr/>
        <p:nvPr/>
      </p:nvGrpSpPr>
      <p:grpSpPr>
        <a:xfrm>
          <a:off x="0" y="0"/>
          <a:ext cx="0" cy="0"/>
          <a:chOff x="0" y="0"/>
          <a:chExt cx="0" cy="0"/>
        </a:xfrm>
      </p:grpSpPr>
      <p:sp>
        <p:nvSpPr>
          <p:cNvPr id="56" name="Google Shape;56;p14"/>
          <p:cNvSpPr txBox="1"/>
          <p:nvPr>
            <p:ph type="ctrTitle"/>
          </p:nvPr>
        </p:nvSpPr>
        <p:spPr>
          <a:xfrm>
            <a:off x="458975" y="1438150"/>
            <a:ext cx="8226000" cy="1861500"/>
          </a:xfrm>
          <a:prstGeom prst="rect">
            <a:avLst/>
          </a:prstGeom>
        </p:spPr>
        <p:txBody>
          <a:bodyPr anchorCtr="0" anchor="t" bIns="0" lIns="0" spcFirstLastPara="1" rIns="0" wrap="square" tIns="0">
            <a:noAutofit/>
          </a:bodyPr>
          <a:lstStyle>
            <a:lvl1pPr lvl="0" rtl="0">
              <a:spcBef>
                <a:spcPts val="0"/>
              </a:spcBef>
              <a:spcAft>
                <a:spcPts val="0"/>
              </a:spcAft>
              <a:buClr>
                <a:srgbClr val="000000"/>
              </a:buClr>
              <a:buSzPts val="3000"/>
              <a:buFont typeface="Montserrat SemiBold"/>
              <a:buNone/>
              <a:defRPr b="0" sz="3000">
                <a:solidFill>
                  <a:srgbClr val="000000"/>
                </a:solidFill>
                <a:latin typeface="Montserrat SemiBold"/>
                <a:ea typeface="Montserrat SemiBold"/>
                <a:cs typeface="Montserrat SemiBold"/>
                <a:sym typeface="Montserrat SemiBold"/>
              </a:defRPr>
            </a:lvl1pPr>
            <a:lvl2pPr lvl="1" rtl="0" algn="ctr">
              <a:spcBef>
                <a:spcPts val="0"/>
              </a:spcBef>
              <a:spcAft>
                <a:spcPts val="0"/>
              </a:spcAft>
              <a:buClr>
                <a:srgbClr val="000000"/>
              </a:buClr>
              <a:buSzPts val="5200"/>
              <a:buNone/>
              <a:defRPr sz="5200">
                <a:solidFill>
                  <a:srgbClr val="000000"/>
                </a:solidFill>
              </a:defRPr>
            </a:lvl2pPr>
            <a:lvl3pPr lvl="2" rtl="0" algn="ctr">
              <a:spcBef>
                <a:spcPts val="0"/>
              </a:spcBef>
              <a:spcAft>
                <a:spcPts val="0"/>
              </a:spcAft>
              <a:buClr>
                <a:srgbClr val="000000"/>
              </a:buClr>
              <a:buSzPts val="5200"/>
              <a:buNone/>
              <a:defRPr sz="5200">
                <a:solidFill>
                  <a:srgbClr val="000000"/>
                </a:solidFill>
              </a:defRPr>
            </a:lvl3pPr>
            <a:lvl4pPr lvl="3" rtl="0" algn="ctr">
              <a:spcBef>
                <a:spcPts val="0"/>
              </a:spcBef>
              <a:spcAft>
                <a:spcPts val="0"/>
              </a:spcAft>
              <a:buClr>
                <a:srgbClr val="000000"/>
              </a:buClr>
              <a:buSzPts val="5200"/>
              <a:buNone/>
              <a:defRPr sz="5200">
                <a:solidFill>
                  <a:srgbClr val="000000"/>
                </a:solidFill>
              </a:defRPr>
            </a:lvl4pPr>
            <a:lvl5pPr lvl="4" rtl="0" algn="ctr">
              <a:spcBef>
                <a:spcPts val="0"/>
              </a:spcBef>
              <a:spcAft>
                <a:spcPts val="0"/>
              </a:spcAft>
              <a:buClr>
                <a:srgbClr val="000000"/>
              </a:buClr>
              <a:buSzPts val="5200"/>
              <a:buNone/>
              <a:defRPr sz="5200">
                <a:solidFill>
                  <a:srgbClr val="000000"/>
                </a:solidFill>
              </a:defRPr>
            </a:lvl5pPr>
            <a:lvl6pPr lvl="5" rtl="0" algn="ctr">
              <a:spcBef>
                <a:spcPts val="0"/>
              </a:spcBef>
              <a:spcAft>
                <a:spcPts val="0"/>
              </a:spcAft>
              <a:buClr>
                <a:srgbClr val="000000"/>
              </a:buClr>
              <a:buSzPts val="5200"/>
              <a:buNone/>
              <a:defRPr sz="5200">
                <a:solidFill>
                  <a:srgbClr val="000000"/>
                </a:solidFill>
              </a:defRPr>
            </a:lvl6pPr>
            <a:lvl7pPr lvl="6" rtl="0" algn="ctr">
              <a:spcBef>
                <a:spcPts val="0"/>
              </a:spcBef>
              <a:spcAft>
                <a:spcPts val="0"/>
              </a:spcAft>
              <a:buClr>
                <a:srgbClr val="000000"/>
              </a:buClr>
              <a:buSzPts val="5200"/>
              <a:buNone/>
              <a:defRPr sz="5200">
                <a:solidFill>
                  <a:srgbClr val="000000"/>
                </a:solidFill>
              </a:defRPr>
            </a:lvl7pPr>
            <a:lvl8pPr lvl="7" rtl="0" algn="ctr">
              <a:spcBef>
                <a:spcPts val="0"/>
              </a:spcBef>
              <a:spcAft>
                <a:spcPts val="0"/>
              </a:spcAft>
              <a:buClr>
                <a:srgbClr val="000000"/>
              </a:buClr>
              <a:buSzPts val="5200"/>
              <a:buNone/>
              <a:defRPr sz="5200">
                <a:solidFill>
                  <a:srgbClr val="000000"/>
                </a:solidFill>
              </a:defRPr>
            </a:lvl8pPr>
            <a:lvl9pPr lvl="8" rtl="0" algn="ctr">
              <a:spcBef>
                <a:spcPts val="0"/>
              </a:spcBef>
              <a:spcAft>
                <a:spcPts val="0"/>
              </a:spcAft>
              <a:buClr>
                <a:srgbClr val="000000"/>
              </a:buClr>
              <a:buSzPts val="5200"/>
              <a:buNone/>
              <a:defRPr sz="5200">
                <a:solidFill>
                  <a:srgbClr val="000000"/>
                </a:solidFill>
              </a:defRPr>
            </a:lvl9pPr>
          </a:lstStyle>
          <a:p/>
        </p:txBody>
      </p:sp>
      <p:sp>
        <p:nvSpPr>
          <p:cNvPr id="57" name="Google Shape;57;p14"/>
          <p:cNvSpPr txBox="1"/>
          <p:nvPr>
            <p:ph idx="1" type="subTitle"/>
          </p:nvPr>
        </p:nvSpPr>
        <p:spPr>
          <a:xfrm>
            <a:off x="458975" y="445025"/>
            <a:ext cx="8226000" cy="792600"/>
          </a:xfrm>
          <a:prstGeom prst="rect">
            <a:avLst/>
          </a:prstGeom>
        </p:spPr>
        <p:txBody>
          <a:bodyPr anchorCtr="0" anchor="t" bIns="0" lIns="0" spcFirstLastPara="1" rIns="0" wrap="square" tIns="0">
            <a:noAutofit/>
          </a:bodyPr>
          <a:lstStyle>
            <a:lvl1pPr lvl="0" rtl="0">
              <a:lnSpc>
                <a:spcPct val="115000"/>
              </a:lnSpc>
              <a:spcBef>
                <a:spcPts val="0"/>
              </a:spcBef>
              <a:spcAft>
                <a:spcPts val="0"/>
              </a:spcAft>
              <a:buClr>
                <a:srgbClr val="000000"/>
              </a:buClr>
              <a:buSzPts val="1800"/>
              <a:buNone/>
              <a:defRPr sz="1800">
                <a:solidFill>
                  <a:srgbClr val="000000"/>
                </a:solidFill>
              </a:defRPr>
            </a:lvl1pPr>
            <a:lvl2pPr lvl="1" rtl="0" algn="ctr">
              <a:lnSpc>
                <a:spcPct val="100000"/>
              </a:lnSpc>
              <a:spcBef>
                <a:spcPts val="0"/>
              </a:spcBef>
              <a:spcAft>
                <a:spcPts val="0"/>
              </a:spcAft>
              <a:buClr>
                <a:srgbClr val="000000"/>
              </a:buClr>
              <a:buSzPts val="2800"/>
              <a:buNone/>
              <a:defRPr sz="2800">
                <a:solidFill>
                  <a:srgbClr val="000000"/>
                </a:solidFill>
              </a:defRPr>
            </a:lvl2pPr>
            <a:lvl3pPr lvl="2" rtl="0" algn="ctr">
              <a:lnSpc>
                <a:spcPct val="100000"/>
              </a:lnSpc>
              <a:spcBef>
                <a:spcPts val="0"/>
              </a:spcBef>
              <a:spcAft>
                <a:spcPts val="0"/>
              </a:spcAft>
              <a:buClr>
                <a:srgbClr val="000000"/>
              </a:buClr>
              <a:buSzPts val="2800"/>
              <a:buNone/>
              <a:defRPr sz="2800">
                <a:solidFill>
                  <a:srgbClr val="000000"/>
                </a:solidFill>
              </a:defRPr>
            </a:lvl3pPr>
            <a:lvl4pPr lvl="3" rtl="0" algn="ctr">
              <a:lnSpc>
                <a:spcPct val="100000"/>
              </a:lnSpc>
              <a:spcBef>
                <a:spcPts val="0"/>
              </a:spcBef>
              <a:spcAft>
                <a:spcPts val="0"/>
              </a:spcAft>
              <a:buClr>
                <a:srgbClr val="000000"/>
              </a:buClr>
              <a:buSzPts val="2800"/>
              <a:buNone/>
              <a:defRPr sz="2800">
                <a:solidFill>
                  <a:srgbClr val="000000"/>
                </a:solidFill>
              </a:defRPr>
            </a:lvl4pPr>
            <a:lvl5pPr lvl="4" rtl="0" algn="ctr">
              <a:lnSpc>
                <a:spcPct val="100000"/>
              </a:lnSpc>
              <a:spcBef>
                <a:spcPts val="0"/>
              </a:spcBef>
              <a:spcAft>
                <a:spcPts val="0"/>
              </a:spcAft>
              <a:buClr>
                <a:srgbClr val="000000"/>
              </a:buClr>
              <a:buSzPts val="2800"/>
              <a:buNone/>
              <a:defRPr sz="2800">
                <a:solidFill>
                  <a:srgbClr val="000000"/>
                </a:solidFill>
              </a:defRPr>
            </a:lvl5pPr>
            <a:lvl6pPr lvl="5" rtl="0" algn="ctr">
              <a:lnSpc>
                <a:spcPct val="100000"/>
              </a:lnSpc>
              <a:spcBef>
                <a:spcPts val="0"/>
              </a:spcBef>
              <a:spcAft>
                <a:spcPts val="0"/>
              </a:spcAft>
              <a:buClr>
                <a:srgbClr val="000000"/>
              </a:buClr>
              <a:buSzPts val="2800"/>
              <a:buNone/>
              <a:defRPr sz="2800">
                <a:solidFill>
                  <a:srgbClr val="000000"/>
                </a:solidFill>
              </a:defRPr>
            </a:lvl6pPr>
            <a:lvl7pPr lvl="6" rtl="0" algn="ctr">
              <a:lnSpc>
                <a:spcPct val="100000"/>
              </a:lnSpc>
              <a:spcBef>
                <a:spcPts val="0"/>
              </a:spcBef>
              <a:spcAft>
                <a:spcPts val="0"/>
              </a:spcAft>
              <a:buClr>
                <a:srgbClr val="000000"/>
              </a:buClr>
              <a:buSzPts val="2800"/>
              <a:buNone/>
              <a:defRPr sz="2800">
                <a:solidFill>
                  <a:srgbClr val="000000"/>
                </a:solidFill>
              </a:defRPr>
            </a:lvl7pPr>
            <a:lvl8pPr lvl="7" rtl="0" algn="ctr">
              <a:lnSpc>
                <a:spcPct val="100000"/>
              </a:lnSpc>
              <a:spcBef>
                <a:spcPts val="0"/>
              </a:spcBef>
              <a:spcAft>
                <a:spcPts val="0"/>
              </a:spcAft>
              <a:buClr>
                <a:srgbClr val="000000"/>
              </a:buClr>
              <a:buSzPts val="2800"/>
              <a:buNone/>
              <a:defRPr sz="2800">
                <a:solidFill>
                  <a:srgbClr val="000000"/>
                </a:solidFill>
              </a:defRPr>
            </a:lvl8pPr>
            <a:lvl9pPr lvl="8" rtl="0" algn="ctr">
              <a:lnSpc>
                <a:spcPct val="100000"/>
              </a:lnSpc>
              <a:spcBef>
                <a:spcPts val="0"/>
              </a:spcBef>
              <a:spcAft>
                <a:spcPts val="0"/>
              </a:spcAft>
              <a:buClr>
                <a:srgbClr val="000000"/>
              </a:buClr>
              <a:buSzPts val="2800"/>
              <a:buNone/>
              <a:defRPr sz="2800">
                <a:solidFill>
                  <a:srgbClr val="000000"/>
                </a:solidFill>
              </a:defRPr>
            </a:lvl9pPr>
          </a:lstStyle>
          <a:p/>
        </p:txBody>
      </p:sp>
      <p:sp>
        <p:nvSpPr>
          <p:cNvPr id="58" name="Google Shape;58;p14"/>
          <p:cNvSpPr txBox="1"/>
          <p:nvPr>
            <p:ph idx="2" type="subTitle"/>
          </p:nvPr>
        </p:nvSpPr>
        <p:spPr>
          <a:xfrm>
            <a:off x="458975" y="4105475"/>
            <a:ext cx="3951000" cy="619500"/>
          </a:xfrm>
          <a:prstGeom prst="rect">
            <a:avLst/>
          </a:prstGeom>
        </p:spPr>
        <p:txBody>
          <a:bodyPr anchorCtr="0" anchor="b" bIns="0" lIns="0" spcFirstLastPara="1" rIns="0" wrap="square" tIns="0">
            <a:noAutofit/>
          </a:bodyPr>
          <a:lstStyle>
            <a:lvl1pPr lvl="0" rtl="0">
              <a:spcBef>
                <a:spcPts val="1000"/>
              </a:spcBef>
              <a:spcAft>
                <a:spcPts val="0"/>
              </a:spcAft>
              <a:buNone/>
              <a:defRPr sz="1400">
                <a:solidFill>
                  <a:srgbClr val="000000"/>
                </a:solidFill>
                <a:latin typeface="Montserrat SemiBold"/>
                <a:ea typeface="Montserrat SemiBold"/>
                <a:cs typeface="Montserrat SemiBold"/>
                <a:sym typeface="Montserrat SemiBold"/>
              </a:defRPr>
            </a:lvl1pPr>
            <a:lvl2pPr lvl="1" rtl="0">
              <a:spcBef>
                <a:spcPts val="0"/>
              </a:spcBef>
              <a:spcAft>
                <a:spcPts val="0"/>
              </a:spcAft>
              <a:buNone/>
              <a:defRPr>
                <a:solidFill>
                  <a:srgbClr val="000000"/>
                </a:solidFill>
              </a:defRPr>
            </a:lvl2pPr>
            <a:lvl3pPr lvl="2" rtl="0">
              <a:spcBef>
                <a:spcPts val="1000"/>
              </a:spcBef>
              <a:spcAft>
                <a:spcPts val="0"/>
              </a:spcAft>
              <a:buNone/>
              <a:defRPr>
                <a:solidFill>
                  <a:srgbClr val="000000"/>
                </a:solidFill>
              </a:defRPr>
            </a:lvl3pPr>
            <a:lvl4pPr lvl="3" rtl="0">
              <a:spcBef>
                <a:spcPts val="1000"/>
              </a:spcBef>
              <a:spcAft>
                <a:spcPts val="0"/>
              </a:spcAft>
              <a:buNone/>
              <a:defRPr>
                <a:solidFill>
                  <a:srgbClr val="000000"/>
                </a:solidFill>
              </a:defRPr>
            </a:lvl4pPr>
            <a:lvl5pPr lvl="4" rtl="0">
              <a:spcBef>
                <a:spcPts val="1000"/>
              </a:spcBef>
              <a:spcAft>
                <a:spcPts val="0"/>
              </a:spcAft>
              <a:buNone/>
              <a:defRPr>
                <a:solidFill>
                  <a:srgbClr val="000000"/>
                </a:solidFill>
              </a:defRPr>
            </a:lvl5pPr>
            <a:lvl6pPr lvl="5" rtl="0">
              <a:spcBef>
                <a:spcPts val="1000"/>
              </a:spcBef>
              <a:spcAft>
                <a:spcPts val="0"/>
              </a:spcAft>
              <a:buNone/>
              <a:defRPr>
                <a:solidFill>
                  <a:srgbClr val="000000"/>
                </a:solidFill>
              </a:defRPr>
            </a:lvl6pPr>
            <a:lvl7pPr lvl="6" rtl="0">
              <a:spcBef>
                <a:spcPts val="1000"/>
              </a:spcBef>
              <a:spcAft>
                <a:spcPts val="0"/>
              </a:spcAft>
              <a:buNone/>
              <a:defRPr>
                <a:solidFill>
                  <a:srgbClr val="000000"/>
                </a:solidFill>
              </a:defRPr>
            </a:lvl7pPr>
            <a:lvl8pPr lvl="7" rtl="0">
              <a:spcBef>
                <a:spcPts val="1000"/>
              </a:spcBef>
              <a:spcAft>
                <a:spcPts val="0"/>
              </a:spcAft>
              <a:buNone/>
              <a:defRPr>
                <a:solidFill>
                  <a:srgbClr val="000000"/>
                </a:solidFill>
              </a:defRPr>
            </a:lvl8pPr>
            <a:lvl9pPr lvl="8" rtl="0">
              <a:spcBef>
                <a:spcPts val="1000"/>
              </a:spcBef>
              <a:spcAft>
                <a:spcPts val="1000"/>
              </a:spcAft>
              <a:buNone/>
              <a:defRPr>
                <a:solidFill>
                  <a:srgbClr val="000000"/>
                </a:solidFill>
              </a:defRPr>
            </a:lvl9pPr>
          </a:lstStyle>
          <a:p/>
        </p:txBody>
      </p:sp>
      <p:pic>
        <p:nvPicPr>
          <p:cNvPr id="59" name="Google Shape;59;p14"/>
          <p:cNvPicPr preferRelativeResize="0"/>
          <p:nvPr/>
        </p:nvPicPr>
        <p:blipFill rotWithShape="1">
          <a:blip r:embed="rId2">
            <a:alphaModFix/>
          </a:blip>
          <a:srcRect b="0" l="49" r="59" t="0"/>
          <a:stretch/>
        </p:blipFill>
        <p:spPr>
          <a:xfrm>
            <a:off x="6315803" y="3617749"/>
            <a:ext cx="2359600" cy="1282050"/>
          </a:xfrm>
          <a:prstGeom prst="rect">
            <a:avLst/>
          </a:prstGeom>
          <a:noFill/>
          <a:ln>
            <a:noFill/>
          </a:ln>
        </p:spPr>
      </p:pic>
      <p:sp>
        <p:nvSpPr>
          <p:cNvPr id="60" name="Google Shape;60;p14"/>
          <p:cNvSpPr/>
          <p:nvPr/>
        </p:nvSpPr>
        <p:spPr>
          <a:xfrm>
            <a:off x="8699225" y="4459200"/>
            <a:ext cx="444900" cy="6843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61" name="Shape 61"/>
        <p:cNvGrpSpPr/>
        <p:nvPr/>
      </p:nvGrpSpPr>
      <p:grpSpPr>
        <a:xfrm>
          <a:off x="0" y="0"/>
          <a:ext cx="0" cy="0"/>
          <a:chOff x="0" y="0"/>
          <a:chExt cx="0" cy="0"/>
        </a:xfrm>
      </p:grpSpPr>
      <p:sp>
        <p:nvSpPr>
          <p:cNvPr id="62" name="Google Shape;62;p15"/>
          <p:cNvSpPr txBox="1"/>
          <p:nvPr>
            <p:ph type="title"/>
          </p:nvPr>
        </p:nvSpPr>
        <p:spPr>
          <a:xfrm>
            <a:off x="458975" y="1438150"/>
            <a:ext cx="8226000" cy="31896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3000"/>
              <a:buFont typeface="Montserrat SemiBold"/>
              <a:buNone/>
              <a:defRPr b="0" sz="3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3600"/>
              <a:buNone/>
              <a:defRPr sz="3600">
                <a:solidFill>
                  <a:srgbClr val="4B3241"/>
                </a:solidFill>
              </a:defRPr>
            </a:lvl2pPr>
            <a:lvl3pPr lvl="2" rtl="0" algn="ctr">
              <a:spcBef>
                <a:spcPts val="0"/>
              </a:spcBef>
              <a:spcAft>
                <a:spcPts val="0"/>
              </a:spcAft>
              <a:buClr>
                <a:srgbClr val="4B3241"/>
              </a:buClr>
              <a:buSzPts val="3600"/>
              <a:buNone/>
              <a:defRPr sz="3600">
                <a:solidFill>
                  <a:srgbClr val="4B3241"/>
                </a:solidFill>
              </a:defRPr>
            </a:lvl3pPr>
            <a:lvl4pPr lvl="3" rtl="0" algn="ctr">
              <a:spcBef>
                <a:spcPts val="0"/>
              </a:spcBef>
              <a:spcAft>
                <a:spcPts val="0"/>
              </a:spcAft>
              <a:buClr>
                <a:srgbClr val="4B3241"/>
              </a:buClr>
              <a:buSzPts val="3600"/>
              <a:buNone/>
              <a:defRPr sz="3600">
                <a:solidFill>
                  <a:srgbClr val="4B3241"/>
                </a:solidFill>
              </a:defRPr>
            </a:lvl4pPr>
            <a:lvl5pPr lvl="4" rtl="0" algn="ctr">
              <a:spcBef>
                <a:spcPts val="0"/>
              </a:spcBef>
              <a:spcAft>
                <a:spcPts val="0"/>
              </a:spcAft>
              <a:buClr>
                <a:srgbClr val="4B3241"/>
              </a:buClr>
              <a:buSzPts val="3600"/>
              <a:buNone/>
              <a:defRPr sz="3600">
                <a:solidFill>
                  <a:srgbClr val="4B3241"/>
                </a:solidFill>
              </a:defRPr>
            </a:lvl5pPr>
            <a:lvl6pPr lvl="5" rtl="0" algn="ctr">
              <a:spcBef>
                <a:spcPts val="0"/>
              </a:spcBef>
              <a:spcAft>
                <a:spcPts val="0"/>
              </a:spcAft>
              <a:buClr>
                <a:srgbClr val="4B3241"/>
              </a:buClr>
              <a:buSzPts val="3600"/>
              <a:buNone/>
              <a:defRPr sz="3600">
                <a:solidFill>
                  <a:srgbClr val="4B3241"/>
                </a:solidFill>
              </a:defRPr>
            </a:lvl6pPr>
            <a:lvl7pPr lvl="6" rtl="0" algn="ctr">
              <a:spcBef>
                <a:spcPts val="0"/>
              </a:spcBef>
              <a:spcAft>
                <a:spcPts val="0"/>
              </a:spcAft>
              <a:buClr>
                <a:srgbClr val="4B3241"/>
              </a:buClr>
              <a:buSzPts val="3600"/>
              <a:buNone/>
              <a:defRPr sz="3600">
                <a:solidFill>
                  <a:srgbClr val="4B3241"/>
                </a:solidFill>
              </a:defRPr>
            </a:lvl7pPr>
            <a:lvl8pPr lvl="7" rtl="0" algn="ctr">
              <a:spcBef>
                <a:spcPts val="0"/>
              </a:spcBef>
              <a:spcAft>
                <a:spcPts val="0"/>
              </a:spcAft>
              <a:buClr>
                <a:srgbClr val="4B3241"/>
              </a:buClr>
              <a:buSzPts val="3600"/>
              <a:buNone/>
              <a:defRPr sz="3600">
                <a:solidFill>
                  <a:srgbClr val="4B3241"/>
                </a:solidFill>
              </a:defRPr>
            </a:lvl8pPr>
            <a:lvl9pPr lvl="8" rtl="0" algn="ctr">
              <a:spcBef>
                <a:spcPts val="0"/>
              </a:spcBef>
              <a:spcAft>
                <a:spcPts val="0"/>
              </a:spcAft>
              <a:buClr>
                <a:srgbClr val="4B3241"/>
              </a:buClr>
              <a:buSzPts val="3600"/>
              <a:buNone/>
              <a:defRPr sz="3600">
                <a:solidFill>
                  <a:srgbClr val="4B3241"/>
                </a:solidFill>
              </a:defRPr>
            </a:lvl9pPr>
          </a:lstStyle>
          <a:p/>
        </p:txBody>
      </p:sp>
      <p:sp>
        <p:nvSpPr>
          <p:cNvPr id="63" name="Google Shape;63;p1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solidFill>
                  <a:srgbClr val="4B3241"/>
                </a:solidFill>
                <a:latin typeface="Montserrat Medium"/>
                <a:ea typeface="Montserrat Medium"/>
                <a:cs typeface="Montserrat Medium"/>
                <a:sym typeface="Montserrat Medium"/>
              </a:defRPr>
            </a:lvl1pPr>
            <a:lvl2pPr lvl="1" rtl="0">
              <a:buNone/>
              <a:defRPr sz="800">
                <a:solidFill>
                  <a:srgbClr val="4B3241"/>
                </a:solidFill>
                <a:latin typeface="Montserrat Medium"/>
                <a:ea typeface="Montserrat Medium"/>
                <a:cs typeface="Montserrat Medium"/>
                <a:sym typeface="Montserrat Medium"/>
              </a:defRPr>
            </a:lvl2pPr>
            <a:lvl3pPr lvl="2" rtl="0">
              <a:buNone/>
              <a:defRPr sz="800">
                <a:solidFill>
                  <a:srgbClr val="4B3241"/>
                </a:solidFill>
                <a:latin typeface="Montserrat Medium"/>
                <a:ea typeface="Montserrat Medium"/>
                <a:cs typeface="Montserrat Medium"/>
                <a:sym typeface="Montserrat Medium"/>
              </a:defRPr>
            </a:lvl3pPr>
            <a:lvl4pPr lvl="3" rtl="0">
              <a:buNone/>
              <a:defRPr sz="800">
                <a:solidFill>
                  <a:srgbClr val="4B3241"/>
                </a:solidFill>
                <a:latin typeface="Montserrat Medium"/>
                <a:ea typeface="Montserrat Medium"/>
                <a:cs typeface="Montserrat Medium"/>
                <a:sym typeface="Montserrat Medium"/>
              </a:defRPr>
            </a:lvl4pPr>
            <a:lvl5pPr lvl="4" rtl="0">
              <a:buNone/>
              <a:defRPr sz="800">
                <a:solidFill>
                  <a:srgbClr val="4B3241"/>
                </a:solidFill>
                <a:latin typeface="Montserrat Medium"/>
                <a:ea typeface="Montserrat Medium"/>
                <a:cs typeface="Montserrat Medium"/>
                <a:sym typeface="Montserrat Medium"/>
              </a:defRPr>
            </a:lvl5pPr>
            <a:lvl6pPr lvl="5" rtl="0">
              <a:buNone/>
              <a:defRPr sz="800">
                <a:solidFill>
                  <a:srgbClr val="4B3241"/>
                </a:solidFill>
                <a:latin typeface="Montserrat Medium"/>
                <a:ea typeface="Montserrat Medium"/>
                <a:cs typeface="Montserrat Medium"/>
                <a:sym typeface="Montserrat Medium"/>
              </a:defRPr>
            </a:lvl6pPr>
            <a:lvl7pPr lvl="6" rtl="0">
              <a:buNone/>
              <a:defRPr sz="800">
                <a:solidFill>
                  <a:srgbClr val="4B3241"/>
                </a:solidFill>
                <a:latin typeface="Montserrat Medium"/>
                <a:ea typeface="Montserrat Medium"/>
                <a:cs typeface="Montserrat Medium"/>
                <a:sym typeface="Montserrat Medium"/>
              </a:defRPr>
            </a:lvl7pPr>
            <a:lvl8pPr lvl="7" rtl="0">
              <a:buNone/>
              <a:defRPr sz="800">
                <a:solidFill>
                  <a:srgbClr val="4B3241"/>
                </a:solidFill>
                <a:latin typeface="Montserrat Medium"/>
                <a:ea typeface="Montserrat Medium"/>
                <a:cs typeface="Montserrat Medium"/>
                <a:sym typeface="Montserrat Medium"/>
              </a:defRPr>
            </a:lvl8pPr>
            <a:lvl9pPr lvl="8" rtl="0">
              <a:buNone/>
              <a:defRPr sz="8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64" name="Google Shape;64;p15"/>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5" name="Shape 65"/>
        <p:cNvGrpSpPr/>
        <p:nvPr/>
      </p:nvGrpSpPr>
      <p:grpSpPr>
        <a:xfrm>
          <a:off x="0" y="0"/>
          <a:ext cx="0" cy="0"/>
          <a:chOff x="0" y="0"/>
          <a:chExt cx="0" cy="0"/>
        </a:xfrm>
      </p:grpSpPr>
      <p:sp>
        <p:nvSpPr>
          <p:cNvPr id="66" name="Google Shape;66;p16"/>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7" name="Google Shape;67;p16"/>
          <p:cNvSpPr txBox="1"/>
          <p:nvPr>
            <p:ph idx="1" type="body"/>
          </p:nvPr>
        </p:nvSpPr>
        <p:spPr>
          <a:xfrm>
            <a:off x="458975" y="1259525"/>
            <a:ext cx="8226000" cy="3159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sz="1400"/>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68" name="Google Shape;68;p16"/>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9" name="Shape 69"/>
        <p:cNvGrpSpPr/>
        <p:nvPr/>
      </p:nvGrpSpPr>
      <p:grpSpPr>
        <a:xfrm>
          <a:off x="0" y="0"/>
          <a:ext cx="0" cy="0"/>
          <a:chOff x="0" y="0"/>
          <a:chExt cx="0" cy="0"/>
        </a:xfrm>
      </p:grpSpPr>
      <p:sp>
        <p:nvSpPr>
          <p:cNvPr id="70" name="Google Shape;70;p17"/>
          <p:cNvSpPr txBox="1"/>
          <p:nvPr>
            <p:ph type="title"/>
          </p:nvPr>
        </p:nvSpPr>
        <p:spPr>
          <a:xfrm>
            <a:off x="458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1" name="Google Shape;71;p17"/>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72" name="Google Shape;72;p17"/>
          <p:cNvSpPr txBox="1"/>
          <p:nvPr>
            <p:ph idx="2" type="body"/>
          </p:nvPr>
        </p:nvSpPr>
        <p:spPr>
          <a:xfrm>
            <a:off x="4733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73" name="Google Shape;73;p17"/>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74" name="Google Shape;74;p17"/>
          <p:cNvSpPr txBox="1"/>
          <p:nvPr>
            <p:ph idx="3" type="title"/>
          </p:nvPr>
        </p:nvSpPr>
        <p:spPr>
          <a:xfrm>
            <a:off x="4733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5" name="Shape 75"/>
        <p:cNvGrpSpPr/>
        <p:nvPr/>
      </p:nvGrpSpPr>
      <p:grpSpPr>
        <a:xfrm>
          <a:off x="0" y="0"/>
          <a:ext cx="0" cy="0"/>
          <a:chOff x="0" y="0"/>
          <a:chExt cx="0" cy="0"/>
        </a:xfrm>
      </p:grpSpPr>
      <p:sp>
        <p:nvSpPr>
          <p:cNvPr id="76" name="Google Shape;76;p18"/>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7" name="Google Shape;77;p18"/>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78" name="Shape 78"/>
        <p:cNvGrpSpPr/>
        <p:nvPr/>
      </p:nvGrpSpPr>
      <p:grpSpPr>
        <a:xfrm>
          <a:off x="0" y="0"/>
          <a:ext cx="0" cy="0"/>
          <a:chOff x="0" y="0"/>
          <a:chExt cx="0" cy="0"/>
        </a:xfrm>
      </p:grpSpPr>
      <p:sp>
        <p:nvSpPr>
          <p:cNvPr id="79" name="Google Shape;79;p19"/>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2200"/>
              <a:buNone/>
              <a:defRPr>
                <a:solidFill>
                  <a:srgbClr val="4B324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0" name="Google Shape;80;p19"/>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81" name="Google Shape;81;p19"/>
          <p:cNvSpPr txBox="1"/>
          <p:nvPr>
            <p:ph idx="1" type="subTitle"/>
          </p:nvPr>
        </p:nvSpPr>
        <p:spPr>
          <a:xfrm>
            <a:off x="45897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2" name="Google Shape;82;p19"/>
          <p:cNvSpPr txBox="1"/>
          <p:nvPr>
            <p:ph idx="2" type="body"/>
          </p:nvPr>
        </p:nvSpPr>
        <p:spPr>
          <a:xfrm>
            <a:off x="45897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
        <p:nvSpPr>
          <p:cNvPr id="83" name="Google Shape;83;p19"/>
          <p:cNvSpPr txBox="1"/>
          <p:nvPr>
            <p:ph idx="3" type="subTitle"/>
          </p:nvPr>
        </p:nvSpPr>
        <p:spPr>
          <a:xfrm>
            <a:off x="3279300"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4" name="Google Shape;84;p19"/>
          <p:cNvSpPr txBox="1"/>
          <p:nvPr>
            <p:ph idx="4" type="body"/>
          </p:nvPr>
        </p:nvSpPr>
        <p:spPr>
          <a:xfrm>
            <a:off x="3279300"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
        <p:nvSpPr>
          <p:cNvPr id="85" name="Google Shape;85;p19"/>
          <p:cNvSpPr txBox="1"/>
          <p:nvPr>
            <p:ph idx="5" type="subTitle"/>
          </p:nvPr>
        </p:nvSpPr>
        <p:spPr>
          <a:xfrm>
            <a:off x="609962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6" name="Google Shape;86;p19"/>
          <p:cNvSpPr txBox="1"/>
          <p:nvPr>
            <p:ph idx="6" type="body"/>
          </p:nvPr>
        </p:nvSpPr>
        <p:spPr>
          <a:xfrm>
            <a:off x="609962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87" name="Shape 87"/>
        <p:cNvGrpSpPr/>
        <p:nvPr/>
      </p:nvGrpSpPr>
      <p:grpSpPr>
        <a:xfrm>
          <a:off x="0" y="0"/>
          <a:ext cx="0" cy="0"/>
          <a:chOff x="0" y="0"/>
          <a:chExt cx="0" cy="0"/>
        </a:xfrm>
      </p:grpSpPr>
      <p:sp>
        <p:nvSpPr>
          <p:cNvPr id="88" name="Google Shape;88;p20"/>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9" name="Google Shape;89;p20"/>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0" name="Google Shape;90;p20"/>
          <p:cNvSpPr txBox="1"/>
          <p:nvPr>
            <p:ph idx="2" type="subTitle"/>
          </p:nvPr>
        </p:nvSpPr>
        <p:spPr>
          <a:xfrm>
            <a:off x="5555725" y="2671200"/>
            <a:ext cx="3129300" cy="3945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1" name="Google Shape;91;p20"/>
          <p:cNvSpPr txBox="1"/>
          <p:nvPr>
            <p:ph idx="3" type="body"/>
          </p:nvPr>
        </p:nvSpPr>
        <p:spPr>
          <a:xfrm>
            <a:off x="458975" y="207007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92" name="Google Shape;92;p20"/>
          <p:cNvSpPr txBox="1"/>
          <p:nvPr>
            <p:ph idx="4" type="subTitle"/>
          </p:nvPr>
        </p:nvSpPr>
        <p:spPr>
          <a:xfrm>
            <a:off x="458975" y="267120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3" name="Google Shape;93;p20"/>
          <p:cNvSpPr txBox="1"/>
          <p:nvPr>
            <p:ph idx="5" type="body"/>
          </p:nvPr>
        </p:nvSpPr>
        <p:spPr>
          <a:xfrm>
            <a:off x="458975" y="330312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94" name="Google Shape;94;p20"/>
          <p:cNvSpPr txBox="1"/>
          <p:nvPr>
            <p:ph idx="6" type="subTitle"/>
          </p:nvPr>
        </p:nvSpPr>
        <p:spPr>
          <a:xfrm>
            <a:off x="5555725" y="3177725"/>
            <a:ext cx="3129300" cy="394500"/>
          </a:xfrm>
          <a:prstGeom prst="rect">
            <a:avLst/>
          </a:prstGeom>
          <a:solidFill>
            <a:schemeClr val="accent6"/>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5" name="Google Shape;95;p20"/>
          <p:cNvSpPr txBox="1"/>
          <p:nvPr>
            <p:ph idx="7" type="subTitle"/>
          </p:nvPr>
        </p:nvSpPr>
        <p:spPr>
          <a:xfrm>
            <a:off x="5555725" y="3684250"/>
            <a:ext cx="3129300" cy="3945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6" name="Google Shape;96;p20"/>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97" name="Shape 97"/>
        <p:cNvGrpSpPr/>
        <p:nvPr/>
      </p:nvGrpSpPr>
      <p:grpSpPr>
        <a:xfrm>
          <a:off x="0" y="0"/>
          <a:ext cx="0" cy="0"/>
          <a:chOff x="0" y="0"/>
          <a:chExt cx="0" cy="0"/>
        </a:xfrm>
      </p:grpSpPr>
      <p:sp>
        <p:nvSpPr>
          <p:cNvPr id="98" name="Google Shape;98;p21"/>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2200"/>
              <a:buNone/>
              <a:defRPr>
                <a:solidFill>
                  <a:srgbClr val="4B324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99" name="Google Shape;99;p21"/>
          <p:cNvSpPr txBox="1"/>
          <p:nvPr>
            <p:ph idx="1" type="subTitle"/>
          </p:nvPr>
        </p:nvSpPr>
        <p:spPr>
          <a:xfrm>
            <a:off x="458975" y="1438150"/>
            <a:ext cx="3128400" cy="453300"/>
          </a:xfrm>
          <a:prstGeom prst="rect">
            <a:avLst/>
          </a:prstGeom>
          <a:solidFill>
            <a:schemeClr val="accent6"/>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0" name="Google Shape;100;p21"/>
          <p:cNvSpPr txBox="1"/>
          <p:nvPr>
            <p:ph idx="2" type="body"/>
          </p:nvPr>
        </p:nvSpPr>
        <p:spPr>
          <a:xfrm>
            <a:off x="458975"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1" name="Google Shape;101;p21"/>
          <p:cNvSpPr txBox="1"/>
          <p:nvPr>
            <p:ph idx="3" type="subTitle"/>
          </p:nvPr>
        </p:nvSpPr>
        <p:spPr>
          <a:xfrm>
            <a:off x="4734000" y="1438150"/>
            <a:ext cx="3128400" cy="4533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2" name="Google Shape;102;p21"/>
          <p:cNvSpPr txBox="1"/>
          <p:nvPr>
            <p:ph idx="4" type="body"/>
          </p:nvPr>
        </p:nvSpPr>
        <p:spPr>
          <a:xfrm>
            <a:off x="4734000"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3" name="Google Shape;103;p21"/>
          <p:cNvSpPr txBox="1"/>
          <p:nvPr>
            <p:ph idx="5" type="subTitle"/>
          </p:nvPr>
        </p:nvSpPr>
        <p:spPr>
          <a:xfrm>
            <a:off x="458975" y="2952375"/>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4" name="Google Shape;104;p21"/>
          <p:cNvSpPr txBox="1"/>
          <p:nvPr>
            <p:ph idx="6" type="body"/>
          </p:nvPr>
        </p:nvSpPr>
        <p:spPr>
          <a:xfrm>
            <a:off x="458975"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5" name="Google Shape;105;p21"/>
          <p:cNvSpPr txBox="1"/>
          <p:nvPr>
            <p:ph idx="7" type="subTitle"/>
          </p:nvPr>
        </p:nvSpPr>
        <p:spPr>
          <a:xfrm>
            <a:off x="4734000" y="2952375"/>
            <a:ext cx="3128400" cy="4533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6" name="Google Shape;106;p21"/>
          <p:cNvSpPr txBox="1"/>
          <p:nvPr>
            <p:ph idx="8" type="body"/>
          </p:nvPr>
        </p:nvSpPr>
        <p:spPr>
          <a:xfrm>
            <a:off x="4734000"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7" name="Google Shape;107;p21"/>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8" name="Shape 108"/>
        <p:cNvGrpSpPr/>
        <p:nvPr/>
      </p:nvGrpSpPr>
      <p:grpSpPr>
        <a:xfrm>
          <a:off x="0" y="0"/>
          <a:ext cx="0" cy="0"/>
          <a:chOff x="0" y="0"/>
          <a:chExt cx="0" cy="0"/>
        </a:xfrm>
      </p:grpSpPr>
      <p:sp>
        <p:nvSpPr>
          <p:cNvPr id="109" name="Google Shape;109;p22"/>
          <p:cNvSpPr txBox="1"/>
          <p:nvPr>
            <p:ph type="title"/>
          </p:nvPr>
        </p:nvSpPr>
        <p:spPr>
          <a:xfrm>
            <a:off x="458975" y="446400"/>
            <a:ext cx="3951000" cy="8136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10" name="Google Shape;110;p22"/>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11" name="Google Shape;111;p22"/>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112" name="Shape 112"/>
        <p:cNvGrpSpPr/>
        <p:nvPr/>
      </p:nvGrpSpPr>
      <p:grpSpPr>
        <a:xfrm>
          <a:off x="0" y="0"/>
          <a:ext cx="0" cy="0"/>
          <a:chOff x="0" y="0"/>
          <a:chExt cx="0" cy="0"/>
        </a:xfrm>
      </p:grpSpPr>
      <p:sp>
        <p:nvSpPr>
          <p:cNvPr id="113" name="Google Shape;113;p23"/>
          <p:cNvSpPr txBox="1"/>
          <p:nvPr>
            <p:ph type="title"/>
          </p:nvPr>
        </p:nvSpPr>
        <p:spPr>
          <a:xfrm>
            <a:off x="490250" y="1099725"/>
            <a:ext cx="8194800" cy="34413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3600"/>
              <a:buFont typeface="Montserrat SemiBold"/>
              <a:buNone/>
              <a:defRPr b="0" i="1" sz="3600">
                <a:solidFill>
                  <a:srgbClr val="4B3241"/>
                </a:solidFill>
                <a:latin typeface="Montserrat SemiBold"/>
                <a:ea typeface="Montserrat SemiBold"/>
                <a:cs typeface="Montserrat SemiBold"/>
                <a:sym typeface="Montserrat SemiBold"/>
              </a:defRPr>
            </a:lvl1pPr>
            <a:lvl2pPr lvl="1"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2pPr>
            <a:lvl3pPr lvl="2"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3pPr>
            <a:lvl4pPr lvl="3"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4pPr>
            <a:lvl5pPr lvl="4"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5pPr>
            <a:lvl6pPr lvl="5"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6pPr>
            <a:lvl7pPr lvl="6"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7pPr>
            <a:lvl8pPr lvl="7"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8pPr>
            <a:lvl9pPr lvl="8"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9pPr>
          </a:lstStyle>
          <a:p/>
        </p:txBody>
      </p:sp>
      <p:sp>
        <p:nvSpPr>
          <p:cNvPr id="114" name="Google Shape;114;p23"/>
          <p:cNvSpPr txBox="1"/>
          <p:nvPr>
            <p:ph idx="1" type="subTitle"/>
          </p:nvPr>
        </p:nvSpPr>
        <p:spPr>
          <a:xfrm>
            <a:off x="474525" y="3969500"/>
            <a:ext cx="3935400" cy="954000"/>
          </a:xfrm>
          <a:prstGeom prst="rect">
            <a:avLst/>
          </a:prstGeom>
        </p:spPr>
        <p:txBody>
          <a:bodyPr anchorCtr="0" anchor="b" bIns="0" lIns="0" spcFirstLastPara="1" rIns="0" wrap="square" tIns="0">
            <a:noAutofit/>
          </a:bodyPr>
          <a:lstStyle>
            <a:lvl1pPr lvl="0" rtl="0">
              <a:lnSpc>
                <a:spcPct val="140000"/>
              </a:lnSpc>
              <a:spcBef>
                <a:spcPts val="1000"/>
              </a:spcBef>
              <a:spcAft>
                <a:spcPts val="0"/>
              </a:spcAft>
              <a:buNone/>
              <a:defRPr sz="1400">
                <a:solidFill>
                  <a:srgbClr val="4B3241"/>
                </a:solidFill>
                <a:latin typeface="Montserrat SemiBold"/>
                <a:ea typeface="Montserrat SemiBold"/>
                <a:cs typeface="Montserrat SemiBold"/>
                <a:sym typeface="Montserrat SemiBold"/>
              </a:defRPr>
            </a:lvl1pPr>
            <a:lvl2pPr lvl="1" rtl="0">
              <a:spcBef>
                <a:spcPts val="0"/>
              </a:spcBef>
              <a:spcAft>
                <a:spcPts val="0"/>
              </a:spcAft>
              <a:buNone/>
              <a:defRPr>
                <a:solidFill>
                  <a:srgbClr val="4B3241"/>
                </a:solidFill>
              </a:defRPr>
            </a:lvl2pPr>
            <a:lvl3pPr lvl="2" rtl="0">
              <a:spcBef>
                <a:spcPts val="1000"/>
              </a:spcBef>
              <a:spcAft>
                <a:spcPts val="0"/>
              </a:spcAft>
              <a:buNone/>
              <a:defRPr>
                <a:solidFill>
                  <a:srgbClr val="4B3241"/>
                </a:solidFill>
              </a:defRPr>
            </a:lvl3pPr>
            <a:lvl4pPr lvl="3" rtl="0">
              <a:spcBef>
                <a:spcPts val="1000"/>
              </a:spcBef>
              <a:spcAft>
                <a:spcPts val="0"/>
              </a:spcAft>
              <a:buNone/>
              <a:defRPr>
                <a:solidFill>
                  <a:srgbClr val="4B3241"/>
                </a:solidFill>
              </a:defRPr>
            </a:lvl4pPr>
            <a:lvl5pPr lvl="4" rtl="0">
              <a:spcBef>
                <a:spcPts val="1000"/>
              </a:spcBef>
              <a:spcAft>
                <a:spcPts val="0"/>
              </a:spcAft>
              <a:buNone/>
              <a:defRPr>
                <a:solidFill>
                  <a:srgbClr val="4B3241"/>
                </a:solidFill>
              </a:defRPr>
            </a:lvl5pPr>
            <a:lvl6pPr lvl="5" rtl="0">
              <a:spcBef>
                <a:spcPts val="1000"/>
              </a:spcBef>
              <a:spcAft>
                <a:spcPts val="0"/>
              </a:spcAft>
              <a:buNone/>
              <a:defRPr>
                <a:solidFill>
                  <a:srgbClr val="4B3241"/>
                </a:solidFill>
              </a:defRPr>
            </a:lvl6pPr>
            <a:lvl7pPr lvl="6" rtl="0">
              <a:spcBef>
                <a:spcPts val="1000"/>
              </a:spcBef>
              <a:spcAft>
                <a:spcPts val="0"/>
              </a:spcAft>
              <a:buNone/>
              <a:defRPr>
                <a:solidFill>
                  <a:srgbClr val="4B3241"/>
                </a:solidFill>
              </a:defRPr>
            </a:lvl7pPr>
            <a:lvl8pPr lvl="7" rtl="0">
              <a:spcBef>
                <a:spcPts val="1000"/>
              </a:spcBef>
              <a:spcAft>
                <a:spcPts val="0"/>
              </a:spcAft>
              <a:buNone/>
              <a:defRPr>
                <a:solidFill>
                  <a:srgbClr val="4B3241"/>
                </a:solidFill>
              </a:defRPr>
            </a:lvl8pPr>
            <a:lvl9pPr lvl="8" rtl="0">
              <a:spcBef>
                <a:spcPts val="1000"/>
              </a:spcBef>
              <a:spcAft>
                <a:spcPts val="1000"/>
              </a:spcAft>
              <a:buNone/>
              <a:defRPr>
                <a:solidFill>
                  <a:srgbClr val="4B3241"/>
                </a:solidFill>
              </a:defRPr>
            </a:lvl9pPr>
          </a:lstStyle>
          <a:p/>
        </p:txBody>
      </p:sp>
      <p:pic>
        <p:nvPicPr>
          <p:cNvPr id="115" name="Google Shape;115;p23"/>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16" name="Shape 116"/>
        <p:cNvGrpSpPr/>
        <p:nvPr/>
      </p:nvGrpSpPr>
      <p:grpSpPr>
        <a:xfrm>
          <a:off x="0" y="0"/>
          <a:ext cx="0" cy="0"/>
          <a:chOff x="0" y="0"/>
          <a:chExt cx="0" cy="0"/>
        </a:xfrm>
      </p:grpSpPr>
      <p:sp>
        <p:nvSpPr>
          <p:cNvPr id="117" name="Google Shape;117;p24"/>
          <p:cNvSpPr txBox="1"/>
          <p:nvPr>
            <p:ph idx="1" type="body"/>
          </p:nvPr>
        </p:nvSpPr>
        <p:spPr>
          <a:xfrm>
            <a:off x="468000" y="4626000"/>
            <a:ext cx="3942000" cy="320400"/>
          </a:xfrm>
          <a:prstGeom prst="rect">
            <a:avLst/>
          </a:prstGeom>
        </p:spPr>
        <p:txBody>
          <a:bodyPr anchorCtr="0" anchor="b" bIns="0" lIns="0" spcFirstLastPara="1" rIns="0" wrap="square" tIns="0">
            <a:noAutofit/>
          </a:bodyPr>
          <a:lstStyle>
            <a:lvl1pPr indent="-228600" lvl="0" marL="457200" rtl="0">
              <a:lnSpc>
                <a:spcPct val="130000"/>
              </a:lnSpc>
              <a:spcBef>
                <a:spcPts val="0"/>
              </a:spcBef>
              <a:spcAft>
                <a:spcPts val="0"/>
              </a:spcAft>
              <a:buSzPts val="800"/>
              <a:buNone/>
              <a:defRPr sz="800"/>
            </a:lvl1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8" name="Shape 118"/>
        <p:cNvGrpSpPr/>
        <p:nvPr/>
      </p:nvGrpSpPr>
      <p:grpSpPr>
        <a:xfrm>
          <a:off x="0" y="0"/>
          <a:ext cx="0" cy="0"/>
          <a:chOff x="0" y="0"/>
          <a:chExt cx="0" cy="0"/>
        </a:xfrm>
      </p:grpSpPr>
      <p:sp>
        <p:nvSpPr>
          <p:cNvPr id="119" name="Google Shape;119;p2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slideLayout" Target="../slideLayouts/slideLayout23.xml"/><Relationship Id="rId12" Type="http://schemas.openxmlformats.org/officeDocument/2006/relationships/slideLayout" Target="../slideLayouts/slideLayout22.xml"/><Relationship Id="rId1" Type="http://schemas.openxmlformats.org/officeDocument/2006/relationships/image" Target="../media/image1.pn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theme" Target="../theme/theme1.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458975" y="445025"/>
            <a:ext cx="6600600" cy="814500"/>
          </a:xfrm>
          <a:prstGeom prst="rect">
            <a:avLst/>
          </a:prstGeom>
          <a:noFill/>
          <a:ln>
            <a:noFill/>
          </a:ln>
        </p:spPr>
        <p:txBody>
          <a:bodyPr anchorCtr="0" anchor="t" bIns="0" lIns="0" spcFirstLastPara="1" rIns="0" wrap="square" tIns="0">
            <a:noAutofit/>
          </a:bodyPr>
          <a:lstStyle>
            <a:lvl1pPr lvl="0" rtl="0">
              <a:lnSpc>
                <a:spcPct val="115000"/>
              </a:lnSpc>
              <a:spcBef>
                <a:spcPts val="0"/>
              </a:spcBef>
              <a:spcAft>
                <a:spcPts val="0"/>
              </a:spcAft>
              <a:buSzPts val="2200"/>
              <a:buFont typeface="Montserrat"/>
              <a:buNone/>
              <a:defRPr b="1" sz="2200">
                <a:latin typeface="Montserrat"/>
                <a:ea typeface="Montserrat"/>
                <a:cs typeface="Montserrat"/>
                <a:sym typeface="Montserrat"/>
              </a:defRPr>
            </a:lvl1pPr>
            <a:lvl2pPr lvl="1" rtl="0">
              <a:spcBef>
                <a:spcPts val="0"/>
              </a:spcBef>
              <a:spcAft>
                <a:spcPts val="0"/>
              </a:spcAft>
              <a:buSzPts val="2800"/>
              <a:buFont typeface="Montserrat Medium"/>
              <a:buNone/>
              <a:defRPr sz="2800">
                <a:latin typeface="Montserrat Medium"/>
                <a:ea typeface="Montserrat Medium"/>
                <a:cs typeface="Montserrat Medium"/>
                <a:sym typeface="Montserrat Medium"/>
              </a:defRPr>
            </a:lvl2pPr>
            <a:lvl3pPr lvl="2" rtl="0">
              <a:spcBef>
                <a:spcPts val="0"/>
              </a:spcBef>
              <a:spcAft>
                <a:spcPts val="0"/>
              </a:spcAft>
              <a:buSzPts val="2800"/>
              <a:buFont typeface="Montserrat Medium"/>
              <a:buNone/>
              <a:defRPr sz="2800">
                <a:latin typeface="Montserrat Medium"/>
                <a:ea typeface="Montserrat Medium"/>
                <a:cs typeface="Montserrat Medium"/>
                <a:sym typeface="Montserrat Medium"/>
              </a:defRPr>
            </a:lvl3pPr>
            <a:lvl4pPr lvl="3" rtl="0">
              <a:spcBef>
                <a:spcPts val="0"/>
              </a:spcBef>
              <a:spcAft>
                <a:spcPts val="0"/>
              </a:spcAft>
              <a:buSzPts val="2800"/>
              <a:buFont typeface="Montserrat Medium"/>
              <a:buNone/>
              <a:defRPr sz="2800">
                <a:latin typeface="Montserrat Medium"/>
                <a:ea typeface="Montserrat Medium"/>
                <a:cs typeface="Montserrat Medium"/>
                <a:sym typeface="Montserrat Medium"/>
              </a:defRPr>
            </a:lvl4pPr>
            <a:lvl5pPr lvl="4" rtl="0">
              <a:spcBef>
                <a:spcPts val="0"/>
              </a:spcBef>
              <a:spcAft>
                <a:spcPts val="0"/>
              </a:spcAft>
              <a:buSzPts val="2800"/>
              <a:buFont typeface="Montserrat Medium"/>
              <a:buNone/>
              <a:defRPr sz="2800">
                <a:latin typeface="Montserrat Medium"/>
                <a:ea typeface="Montserrat Medium"/>
                <a:cs typeface="Montserrat Medium"/>
                <a:sym typeface="Montserrat Medium"/>
              </a:defRPr>
            </a:lvl5pPr>
            <a:lvl6pPr lvl="5" rtl="0">
              <a:spcBef>
                <a:spcPts val="0"/>
              </a:spcBef>
              <a:spcAft>
                <a:spcPts val="0"/>
              </a:spcAft>
              <a:buSzPts val="2800"/>
              <a:buFont typeface="Montserrat Medium"/>
              <a:buNone/>
              <a:defRPr sz="2800">
                <a:latin typeface="Montserrat Medium"/>
                <a:ea typeface="Montserrat Medium"/>
                <a:cs typeface="Montserrat Medium"/>
                <a:sym typeface="Montserrat Medium"/>
              </a:defRPr>
            </a:lvl6pPr>
            <a:lvl7pPr lvl="6" rtl="0">
              <a:spcBef>
                <a:spcPts val="0"/>
              </a:spcBef>
              <a:spcAft>
                <a:spcPts val="0"/>
              </a:spcAft>
              <a:buSzPts val="2800"/>
              <a:buFont typeface="Montserrat Medium"/>
              <a:buNone/>
              <a:defRPr sz="2800">
                <a:latin typeface="Montserrat Medium"/>
                <a:ea typeface="Montserrat Medium"/>
                <a:cs typeface="Montserrat Medium"/>
                <a:sym typeface="Montserrat Medium"/>
              </a:defRPr>
            </a:lvl7pPr>
            <a:lvl8pPr lvl="7" rtl="0">
              <a:spcBef>
                <a:spcPts val="0"/>
              </a:spcBef>
              <a:spcAft>
                <a:spcPts val="0"/>
              </a:spcAft>
              <a:buSzPts val="2800"/>
              <a:buFont typeface="Montserrat Medium"/>
              <a:buNone/>
              <a:defRPr sz="2800">
                <a:latin typeface="Montserrat Medium"/>
                <a:ea typeface="Montserrat Medium"/>
                <a:cs typeface="Montserrat Medium"/>
                <a:sym typeface="Montserrat Medium"/>
              </a:defRPr>
            </a:lvl8pPr>
            <a:lvl9pPr lvl="8" rtl="0">
              <a:spcBef>
                <a:spcPts val="0"/>
              </a:spcBef>
              <a:spcAft>
                <a:spcPts val="0"/>
              </a:spcAft>
              <a:buSzPts val="2800"/>
              <a:buFont typeface="Montserrat Medium"/>
              <a:buNone/>
              <a:defRPr sz="2800">
                <a:latin typeface="Montserrat Medium"/>
                <a:ea typeface="Montserrat Medium"/>
                <a:cs typeface="Montserrat Medium"/>
                <a:sym typeface="Montserrat Medium"/>
              </a:defRPr>
            </a:lvl9pPr>
          </a:lstStyle>
          <a:p/>
        </p:txBody>
      </p:sp>
      <p:sp>
        <p:nvSpPr>
          <p:cNvPr id="52" name="Google Shape;52;p13"/>
          <p:cNvSpPr txBox="1"/>
          <p:nvPr>
            <p:ph idx="1" type="body"/>
          </p:nvPr>
        </p:nvSpPr>
        <p:spPr>
          <a:xfrm>
            <a:off x="458975" y="1259525"/>
            <a:ext cx="8226000" cy="3159900"/>
          </a:xfrm>
          <a:prstGeom prst="rect">
            <a:avLst/>
          </a:prstGeom>
          <a:noFill/>
          <a:ln>
            <a:noFill/>
          </a:ln>
        </p:spPr>
        <p:txBody>
          <a:bodyPr anchorCtr="0" anchor="t" bIns="0" lIns="0" spcFirstLastPara="1" rIns="0" wrap="square" tIns="0">
            <a:noAutofit/>
          </a:bodyPr>
          <a:lstStyle>
            <a:lvl1pPr indent="-330200" lvl="0" marL="457200" rtl="0">
              <a:lnSpc>
                <a:spcPct val="130000"/>
              </a:lnSpc>
              <a:spcBef>
                <a:spcPts val="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1pPr>
            <a:lvl2pPr indent="-330200" lvl="1" marL="914400" rtl="0">
              <a:lnSpc>
                <a:spcPct val="130000"/>
              </a:lnSpc>
              <a:spcBef>
                <a:spcPts val="100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2pPr>
            <a:lvl3pPr indent="-317500" lvl="2" marL="1371600" rtl="0">
              <a:lnSpc>
                <a:spcPct val="130000"/>
              </a:lnSpc>
              <a:spcBef>
                <a:spcPts val="10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3pPr>
            <a:lvl4pPr indent="-317500" lvl="3" marL="1828800" rtl="0">
              <a:lnSpc>
                <a:spcPct val="130000"/>
              </a:lnSpc>
              <a:spcBef>
                <a:spcPts val="8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4pPr>
            <a:lvl5pPr indent="-317500" lvl="4" marL="2286000" rtl="0">
              <a:lnSpc>
                <a:spcPct val="130000"/>
              </a:lnSpc>
              <a:spcBef>
                <a:spcPts val="8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5pPr>
            <a:lvl6pPr indent="-317500" lvl="5" marL="2743200" rtl="0">
              <a:lnSpc>
                <a:spcPct val="130000"/>
              </a:lnSpc>
              <a:spcBef>
                <a:spcPts val="6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6pPr>
            <a:lvl7pPr indent="-317500" lvl="6" marL="3200400" rtl="0">
              <a:lnSpc>
                <a:spcPct val="130000"/>
              </a:lnSpc>
              <a:spcBef>
                <a:spcPts val="6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7pPr>
            <a:lvl8pPr indent="-317500" lvl="7" marL="3657600" rtl="0">
              <a:lnSpc>
                <a:spcPct val="130000"/>
              </a:lnSpc>
              <a:spcBef>
                <a:spcPts val="4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8pPr>
            <a:lvl9pPr indent="-317500" lvl="8" marL="4114800" rtl="0">
              <a:lnSpc>
                <a:spcPct val="130000"/>
              </a:lnSpc>
              <a:spcBef>
                <a:spcPts val="400"/>
              </a:spcBef>
              <a:spcAft>
                <a:spcPts val="200"/>
              </a:spcAft>
              <a:buClr>
                <a:schemeClr val="dk2"/>
              </a:buClr>
              <a:buSzPts val="1400"/>
              <a:buFont typeface="Montserrat"/>
              <a:buChar char="–"/>
              <a:defRPr sz="1400">
                <a:solidFill>
                  <a:schemeClr val="dk2"/>
                </a:solidFill>
                <a:latin typeface="Montserrat"/>
                <a:ea typeface="Montserrat"/>
                <a:cs typeface="Montserrat"/>
                <a:sym typeface="Montserrat"/>
              </a:defRPr>
            </a:lvl9pPr>
          </a:lstStyle>
          <a:p/>
        </p:txBody>
      </p:sp>
      <p:sp>
        <p:nvSpPr>
          <p:cNvPr id="53" name="Google Shape;53;p13"/>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lvl="0" rtl="0">
              <a:buNone/>
              <a:defRPr sz="800">
                <a:solidFill>
                  <a:srgbClr val="4B3241"/>
                </a:solidFill>
                <a:latin typeface="Montserrat Medium"/>
                <a:ea typeface="Montserrat Medium"/>
                <a:cs typeface="Montserrat Medium"/>
                <a:sym typeface="Montserrat Medium"/>
              </a:defRPr>
            </a:lvl1pPr>
            <a:lvl2pPr lvl="1" rtl="0">
              <a:buNone/>
              <a:defRPr sz="800">
                <a:solidFill>
                  <a:srgbClr val="4B3241"/>
                </a:solidFill>
                <a:latin typeface="Montserrat Medium"/>
                <a:ea typeface="Montserrat Medium"/>
                <a:cs typeface="Montserrat Medium"/>
                <a:sym typeface="Montserrat Medium"/>
              </a:defRPr>
            </a:lvl2pPr>
            <a:lvl3pPr lvl="2" rtl="0">
              <a:buNone/>
              <a:defRPr sz="800">
                <a:solidFill>
                  <a:srgbClr val="4B3241"/>
                </a:solidFill>
                <a:latin typeface="Montserrat Medium"/>
                <a:ea typeface="Montserrat Medium"/>
                <a:cs typeface="Montserrat Medium"/>
                <a:sym typeface="Montserrat Medium"/>
              </a:defRPr>
            </a:lvl3pPr>
            <a:lvl4pPr lvl="3" rtl="0">
              <a:buNone/>
              <a:defRPr sz="800">
                <a:solidFill>
                  <a:srgbClr val="4B3241"/>
                </a:solidFill>
                <a:latin typeface="Montserrat Medium"/>
                <a:ea typeface="Montserrat Medium"/>
                <a:cs typeface="Montserrat Medium"/>
                <a:sym typeface="Montserrat Medium"/>
              </a:defRPr>
            </a:lvl4pPr>
            <a:lvl5pPr lvl="4" rtl="0">
              <a:buNone/>
              <a:defRPr sz="800">
                <a:solidFill>
                  <a:srgbClr val="4B3241"/>
                </a:solidFill>
                <a:latin typeface="Montserrat Medium"/>
                <a:ea typeface="Montserrat Medium"/>
                <a:cs typeface="Montserrat Medium"/>
                <a:sym typeface="Montserrat Medium"/>
              </a:defRPr>
            </a:lvl5pPr>
            <a:lvl6pPr lvl="5" rtl="0">
              <a:buNone/>
              <a:defRPr sz="800">
                <a:solidFill>
                  <a:srgbClr val="4B3241"/>
                </a:solidFill>
                <a:latin typeface="Montserrat Medium"/>
                <a:ea typeface="Montserrat Medium"/>
                <a:cs typeface="Montserrat Medium"/>
                <a:sym typeface="Montserrat Medium"/>
              </a:defRPr>
            </a:lvl6pPr>
            <a:lvl7pPr lvl="6" rtl="0">
              <a:buNone/>
              <a:defRPr sz="800">
                <a:solidFill>
                  <a:srgbClr val="4B3241"/>
                </a:solidFill>
                <a:latin typeface="Montserrat Medium"/>
                <a:ea typeface="Montserrat Medium"/>
                <a:cs typeface="Montserrat Medium"/>
                <a:sym typeface="Montserrat Medium"/>
              </a:defRPr>
            </a:lvl7pPr>
            <a:lvl8pPr lvl="7" rtl="0">
              <a:buNone/>
              <a:defRPr sz="800">
                <a:solidFill>
                  <a:srgbClr val="4B3241"/>
                </a:solidFill>
                <a:latin typeface="Montserrat Medium"/>
                <a:ea typeface="Montserrat Medium"/>
                <a:cs typeface="Montserrat Medium"/>
                <a:sym typeface="Montserrat Medium"/>
              </a:defRPr>
            </a:lvl8pPr>
            <a:lvl9pPr lvl="8" rtl="0">
              <a:buNone/>
              <a:defRPr sz="8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54" name="Google Shape;54;p13"/>
          <p:cNvPicPr preferRelativeResize="0"/>
          <p:nvPr/>
        </p:nvPicPr>
        <p:blipFill rotWithShape="1">
          <a:blip r:embed="rId1">
            <a:alphaModFix/>
          </a:blip>
          <a:srcRect b="0" l="9" r="0" t="0"/>
          <a:stretch/>
        </p:blipFill>
        <p:spPr>
          <a:xfrm>
            <a:off x="8704149" y="4502953"/>
            <a:ext cx="224426" cy="41917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89">
          <p15:clr>
            <a:srgbClr val="EA4335"/>
          </p15:clr>
        </p15:guide>
        <p15:guide id="2" pos="5471">
          <p15:clr>
            <a:srgbClr val="EA4335"/>
          </p15:clr>
        </p15:guide>
        <p15:guide id="3" orient="horz" pos="280">
          <p15:clr>
            <a:srgbClr val="EA4335"/>
          </p15:clr>
        </p15:guide>
        <p15:guide id="4" orient="horz" pos="906">
          <p15:clr>
            <a:srgbClr val="EA4335"/>
          </p15:clr>
        </p15:guide>
        <p15:guide id="5" orient="horz" pos="2784">
          <p15:clr>
            <a:srgbClr val="EA4335"/>
          </p15:clr>
        </p15:guide>
        <p15:guide id="6" orient="horz" pos="3019">
          <p15:clr>
            <a:srgbClr val="EA4335"/>
          </p15:clr>
        </p15:guide>
        <p15:guide id="7" orient="horz" pos="693">
          <p15:clr>
            <a:srgbClr val="EA4335"/>
          </p15:clr>
        </p15:guide>
        <p15:guide id="8" pos="2778">
          <p15:clr>
            <a:srgbClr val="EA4335"/>
          </p15:clr>
        </p15:guide>
        <p15:guide id="9" pos="2982">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23" name="Shape 123"/>
        <p:cNvGrpSpPr/>
        <p:nvPr/>
      </p:nvGrpSpPr>
      <p:grpSpPr>
        <a:xfrm>
          <a:off x="0" y="0"/>
          <a:ext cx="0" cy="0"/>
          <a:chOff x="0" y="0"/>
          <a:chExt cx="0" cy="0"/>
        </a:xfrm>
      </p:grpSpPr>
      <p:sp>
        <p:nvSpPr>
          <p:cNvPr id="124" name="Google Shape;124;p26"/>
          <p:cNvSpPr txBox="1"/>
          <p:nvPr>
            <p:ph type="title"/>
          </p:nvPr>
        </p:nvSpPr>
        <p:spPr>
          <a:xfrm>
            <a:off x="458975" y="445025"/>
            <a:ext cx="6600600" cy="8145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rgbClr val="4B3241"/>
                </a:solidFill>
              </a:rPr>
              <a:t>Why did the Civil War break out in 1642?</a:t>
            </a:r>
            <a:endParaRPr>
              <a:solidFill>
                <a:srgbClr val="4B3241"/>
              </a:solidFill>
            </a:endParaRPr>
          </a:p>
          <a:p>
            <a:pPr indent="0" lvl="0" marL="0" marR="0" rtl="0" algn="l">
              <a:lnSpc>
                <a:spcPct val="115000"/>
              </a:lnSpc>
              <a:spcBef>
                <a:spcPts val="0"/>
              </a:spcBef>
              <a:spcAft>
                <a:spcPts val="0"/>
              </a:spcAft>
              <a:buNone/>
            </a:pPr>
            <a:r>
              <a:t/>
            </a:r>
            <a:endParaRPr>
              <a:solidFill>
                <a:srgbClr val="4B3241"/>
              </a:solidFill>
            </a:endParaRPr>
          </a:p>
          <a:p>
            <a:pPr indent="0" lvl="0" marL="0" marR="0" rtl="0" algn="l">
              <a:lnSpc>
                <a:spcPct val="115000"/>
              </a:lnSpc>
              <a:spcBef>
                <a:spcPts val="0"/>
              </a:spcBef>
              <a:spcAft>
                <a:spcPts val="0"/>
              </a:spcAft>
              <a:buNone/>
            </a:pPr>
            <a:r>
              <a:rPr lang="en-GB" sz="1800">
                <a:solidFill>
                  <a:srgbClr val="4B3241"/>
                </a:solidFill>
              </a:rPr>
              <a:t>Enquiry: Why did the Civil War break out in 1642?</a:t>
            </a:r>
            <a:endParaRPr sz="1800">
              <a:solidFill>
                <a:srgbClr val="4B3241"/>
              </a:solidFill>
            </a:endParaRPr>
          </a:p>
        </p:txBody>
      </p:sp>
      <p:sp>
        <p:nvSpPr>
          <p:cNvPr id="125" name="Google Shape;125;p26"/>
          <p:cNvSpPr txBox="1"/>
          <p:nvPr>
            <p:ph idx="1" type="body"/>
          </p:nvPr>
        </p:nvSpPr>
        <p:spPr>
          <a:xfrm>
            <a:off x="621000" y="1862275"/>
            <a:ext cx="8226000" cy="3159900"/>
          </a:xfrm>
          <a:prstGeom prst="rect">
            <a:avLst/>
          </a:prstGeom>
        </p:spPr>
        <p:txBody>
          <a:bodyPr anchorCtr="0" anchor="t" bIns="0" lIns="0" spcFirstLastPara="1" rIns="0" wrap="square" tIns="0">
            <a:noAutofit/>
          </a:bodyPr>
          <a:lstStyle/>
          <a:p>
            <a:pPr indent="0" lvl="0" marL="0" rtl="0" algn="l">
              <a:spcBef>
                <a:spcPts val="0"/>
              </a:spcBef>
              <a:spcAft>
                <a:spcPts val="1000"/>
              </a:spcAft>
              <a:buNone/>
            </a:pPr>
            <a:r>
              <a:rPr lang="en-GB">
                <a:solidFill>
                  <a:srgbClr val="4B3241"/>
                </a:solidFill>
              </a:rPr>
              <a:t>KS3 History - Lesson 6 of 6</a:t>
            </a:r>
            <a:endParaRPr>
              <a:solidFill>
                <a:srgbClr val="4B3241"/>
              </a:solidFill>
            </a:endParaRPr>
          </a:p>
        </p:txBody>
      </p:sp>
      <p:sp>
        <p:nvSpPr>
          <p:cNvPr id="126" name="Google Shape;126;p26"/>
          <p:cNvSpPr txBox="1"/>
          <p:nvPr>
            <p:ph idx="4294967295" type="subTitle"/>
          </p:nvPr>
        </p:nvSpPr>
        <p:spPr>
          <a:xfrm>
            <a:off x="458975" y="4105475"/>
            <a:ext cx="3951000" cy="619500"/>
          </a:xfrm>
          <a:prstGeom prst="rect">
            <a:avLst/>
          </a:prstGeom>
        </p:spPr>
        <p:txBody>
          <a:bodyPr anchorCtr="0" anchor="t" bIns="0" lIns="0" spcFirstLastPara="1" rIns="0" wrap="square" tIns="0">
            <a:noAutofit/>
          </a:bodyPr>
          <a:lstStyle/>
          <a:p>
            <a:pPr indent="0" lvl="0" marL="0" rtl="0" algn="l">
              <a:spcBef>
                <a:spcPts val="0"/>
              </a:spcBef>
              <a:spcAft>
                <a:spcPts val="1000"/>
              </a:spcAft>
              <a:buNone/>
            </a:pPr>
            <a:r>
              <a:rPr lang="en-GB">
                <a:solidFill>
                  <a:srgbClr val="4B3241"/>
                </a:solidFill>
              </a:rPr>
              <a:t>Miss K Hillman</a:t>
            </a:r>
            <a:endParaRPr>
              <a:solidFill>
                <a:srgbClr val="4B324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7"/>
          <p:cNvSpPr txBox="1"/>
          <p:nvPr>
            <p:ph type="title"/>
          </p:nvPr>
        </p:nvSpPr>
        <p:spPr>
          <a:xfrm>
            <a:off x="458975" y="445025"/>
            <a:ext cx="66006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The Whig Interpretation</a:t>
            </a:r>
            <a:endParaRPr/>
          </a:p>
        </p:txBody>
      </p:sp>
      <p:sp>
        <p:nvSpPr>
          <p:cNvPr id="132" name="Google Shape;132;p27"/>
          <p:cNvSpPr txBox="1"/>
          <p:nvPr>
            <p:ph idx="1" type="body"/>
          </p:nvPr>
        </p:nvSpPr>
        <p:spPr>
          <a:xfrm>
            <a:off x="459000" y="928925"/>
            <a:ext cx="8226000" cy="33306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0"/>
              </a:spcAft>
              <a:buNone/>
            </a:pPr>
            <a:r>
              <a:rPr lang="en-GB" sz="1700">
                <a:solidFill>
                  <a:srgbClr val="111111"/>
                </a:solidFill>
                <a:highlight>
                  <a:srgbClr val="FFFFFF"/>
                </a:highlight>
              </a:rPr>
              <a:t>This was the common view of historians writing in the 18</a:t>
            </a:r>
            <a:r>
              <a:rPr baseline="30000" lang="en-GB" sz="1700">
                <a:solidFill>
                  <a:srgbClr val="111111"/>
                </a:solidFill>
                <a:highlight>
                  <a:srgbClr val="FFFFFF"/>
                </a:highlight>
              </a:rPr>
              <a:t>th</a:t>
            </a:r>
            <a:r>
              <a:rPr lang="en-GB" sz="1700">
                <a:solidFill>
                  <a:srgbClr val="111111"/>
                </a:solidFill>
                <a:highlight>
                  <a:srgbClr val="FFFFFF"/>
                </a:highlight>
              </a:rPr>
              <a:t> and 19</a:t>
            </a:r>
            <a:r>
              <a:rPr baseline="30000" lang="en-GB" sz="1700">
                <a:solidFill>
                  <a:srgbClr val="111111"/>
                </a:solidFill>
                <a:highlight>
                  <a:srgbClr val="FFFFFF"/>
                </a:highlight>
              </a:rPr>
              <a:t>th</a:t>
            </a:r>
            <a:r>
              <a:rPr lang="en-GB" sz="1700">
                <a:solidFill>
                  <a:srgbClr val="111111"/>
                </a:solidFill>
                <a:highlight>
                  <a:srgbClr val="FFFFFF"/>
                </a:highlight>
              </a:rPr>
              <a:t> centuries. Whig historians like T B Macaulay believed the Civil War was inevitable as it was part of a </a:t>
            </a:r>
            <a:r>
              <a:rPr lang="en-GB" sz="1700">
                <a:solidFill>
                  <a:srgbClr val="111111"/>
                </a:solidFill>
                <a:highlight>
                  <a:srgbClr val="FFFFFF"/>
                </a:highlight>
              </a:rPr>
              <a:t>process where England and then Britain</a:t>
            </a:r>
            <a:r>
              <a:rPr lang="en-GB" sz="1700">
                <a:solidFill>
                  <a:srgbClr val="111111"/>
                </a:solidFill>
                <a:highlight>
                  <a:srgbClr val="FFFFFF"/>
                </a:highlight>
              </a:rPr>
              <a:t> gained more political and religious freedoms. Whig historians believe the war had to happen to change England from a country ruled by an absolute monarch </a:t>
            </a:r>
            <a:r>
              <a:rPr b="1" lang="en-GB" sz="1700">
                <a:solidFill>
                  <a:srgbClr val="111111"/>
                </a:solidFill>
                <a:highlight>
                  <a:srgbClr val="FFFFFF"/>
                </a:highlight>
              </a:rPr>
              <a:t>(tyranny)</a:t>
            </a:r>
            <a:r>
              <a:rPr lang="en-GB" sz="1700">
                <a:solidFill>
                  <a:srgbClr val="111111"/>
                </a:solidFill>
                <a:highlight>
                  <a:srgbClr val="FFFFFF"/>
                </a:highlight>
              </a:rPr>
              <a:t> to one where the people have more political power. Whig historians argue that political and religious causes were directly responsible for causing the Civil War. They believe that the rise of parliament’s power was responsible for causing increased tensions with the monarchy, (for example, refusing to give Charles money). Plus, they argue that the rise of Puritanism caused conflict by challenging Laud’s reforms which seemed to be moving the Church in a Catholic direction (for example, the Bishops’ Wars).</a:t>
            </a:r>
            <a:endParaRPr sz="1700">
              <a:solidFill>
                <a:srgbClr val="111111"/>
              </a:solidFill>
              <a:highlight>
                <a:srgbClr val="FFFFFF"/>
              </a:highlight>
            </a:endParaRPr>
          </a:p>
          <a:p>
            <a:pPr indent="0" lvl="0" marL="0" rtl="0" algn="l">
              <a:spcBef>
                <a:spcPts val="1200"/>
              </a:spcBef>
              <a:spcAft>
                <a:spcPts val="1000"/>
              </a:spcAft>
              <a:buNone/>
            </a:pPr>
            <a:r>
              <a:t/>
            </a:r>
            <a:endParaRPr sz="180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8"/>
          <p:cNvSpPr txBox="1"/>
          <p:nvPr>
            <p:ph type="title"/>
          </p:nvPr>
        </p:nvSpPr>
        <p:spPr>
          <a:xfrm>
            <a:off x="458975" y="445025"/>
            <a:ext cx="66006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The Marxist Interpretation</a:t>
            </a:r>
            <a:endParaRPr/>
          </a:p>
        </p:txBody>
      </p:sp>
      <p:sp>
        <p:nvSpPr>
          <p:cNvPr id="138" name="Google Shape;138;p28"/>
          <p:cNvSpPr txBox="1"/>
          <p:nvPr>
            <p:ph idx="1" type="body"/>
          </p:nvPr>
        </p:nvSpPr>
        <p:spPr>
          <a:xfrm>
            <a:off x="459000" y="773175"/>
            <a:ext cx="8226000" cy="34242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0"/>
              </a:spcAft>
              <a:buNone/>
            </a:pPr>
            <a:r>
              <a:rPr lang="en-GB" sz="1700">
                <a:solidFill>
                  <a:srgbClr val="111111"/>
                </a:solidFill>
                <a:highlight>
                  <a:srgbClr val="FFFFFF"/>
                </a:highlight>
              </a:rPr>
              <a:t>On the other hand, Marxist </a:t>
            </a:r>
            <a:r>
              <a:rPr lang="en-GB" sz="1700">
                <a:solidFill>
                  <a:srgbClr val="111111"/>
                </a:solidFill>
                <a:highlight>
                  <a:srgbClr val="FFFFFF"/>
                </a:highlight>
              </a:rPr>
              <a:t>historians</a:t>
            </a:r>
            <a:r>
              <a:rPr lang="en-GB" sz="1700">
                <a:solidFill>
                  <a:srgbClr val="111111"/>
                </a:solidFill>
                <a:highlight>
                  <a:srgbClr val="FFFFFF"/>
                </a:highlight>
              </a:rPr>
              <a:t>, such as Christopher Hill argued in the 20</a:t>
            </a:r>
            <a:r>
              <a:rPr baseline="30000" lang="en-GB" sz="1700">
                <a:solidFill>
                  <a:srgbClr val="111111"/>
                </a:solidFill>
                <a:highlight>
                  <a:srgbClr val="FFFFFF"/>
                </a:highlight>
              </a:rPr>
              <a:t>th</a:t>
            </a:r>
            <a:r>
              <a:rPr lang="en-GB" sz="1700">
                <a:solidFill>
                  <a:srgbClr val="111111"/>
                </a:solidFill>
                <a:highlight>
                  <a:srgbClr val="FFFFFF"/>
                </a:highlight>
              </a:rPr>
              <a:t> century that economic causes were the main reason why Civil War broke out in 1642. Marxist historians explain that at the time more people were becoming wealthier and gaining land. These people were known as the </a:t>
            </a:r>
            <a:r>
              <a:rPr b="1" lang="en-GB" sz="1700">
                <a:solidFill>
                  <a:srgbClr val="111111"/>
                </a:solidFill>
                <a:highlight>
                  <a:srgbClr val="FFFFFF"/>
                </a:highlight>
              </a:rPr>
              <a:t>gentry </a:t>
            </a:r>
            <a:r>
              <a:rPr lang="en-GB" sz="1700">
                <a:solidFill>
                  <a:srgbClr val="111111"/>
                </a:solidFill>
                <a:highlight>
                  <a:srgbClr val="FFFFFF"/>
                </a:highlight>
              </a:rPr>
              <a:t>and part of the rising middle class. </a:t>
            </a:r>
            <a:r>
              <a:rPr lang="en-GB" sz="1700">
                <a:solidFill>
                  <a:srgbClr val="111111"/>
                </a:solidFill>
                <a:highlight>
                  <a:srgbClr val="FFFFFF"/>
                </a:highlight>
              </a:rPr>
              <a:t>Many members of the gentry could vote for members of parliament so used parliament to protect their interests. </a:t>
            </a:r>
            <a:r>
              <a:rPr lang="en-GB" sz="1700">
                <a:solidFill>
                  <a:srgbClr val="111111"/>
                </a:solidFill>
                <a:highlight>
                  <a:srgbClr val="FFFFFF"/>
                </a:highlight>
              </a:rPr>
              <a:t>The gentry are believed to have been angry towards Charles because he changed ship money so that everyone in England had to pay the tax. The gentry viewed this decision as a barrier to their progress and ability to gain a better quality of life. Marxist historians refer to the English Civil War as the English revolution as they believe it gave the rising middle-class greater power and took away power from the </a:t>
            </a:r>
            <a:r>
              <a:rPr b="1" lang="en-GB" sz="1700">
                <a:solidFill>
                  <a:srgbClr val="111111"/>
                </a:solidFill>
                <a:highlight>
                  <a:srgbClr val="FFFFFF"/>
                </a:highlight>
              </a:rPr>
              <a:t>aristocracy</a:t>
            </a:r>
            <a:r>
              <a:rPr lang="en-GB" sz="1700">
                <a:solidFill>
                  <a:srgbClr val="111111"/>
                </a:solidFill>
                <a:highlight>
                  <a:srgbClr val="FFFFFF"/>
                </a:highlight>
              </a:rPr>
              <a:t>. </a:t>
            </a:r>
            <a:endParaRPr sz="1700">
              <a:solidFill>
                <a:srgbClr val="111111"/>
              </a:solidFill>
              <a:highlight>
                <a:srgbClr val="FFFFFF"/>
              </a:highlight>
            </a:endParaRPr>
          </a:p>
          <a:p>
            <a:pPr indent="0" lvl="0" marL="0" rtl="0" algn="l">
              <a:lnSpc>
                <a:spcPct val="115000"/>
              </a:lnSpc>
              <a:spcBef>
                <a:spcPts val="1200"/>
              </a:spcBef>
              <a:spcAft>
                <a:spcPts val="1200"/>
              </a:spcAft>
              <a:buNone/>
            </a:pPr>
            <a:r>
              <a:t/>
            </a:r>
            <a:endParaRPr sz="180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9"/>
          <p:cNvSpPr txBox="1"/>
          <p:nvPr>
            <p:ph type="title"/>
          </p:nvPr>
        </p:nvSpPr>
        <p:spPr>
          <a:xfrm>
            <a:off x="458975" y="445025"/>
            <a:ext cx="6600600" cy="814500"/>
          </a:xfrm>
          <a:prstGeom prst="rect">
            <a:avLst/>
          </a:prstGeom>
        </p:spPr>
        <p:txBody>
          <a:bodyPr anchorCtr="0" anchor="t" bIns="0" lIns="0" spcFirstLastPara="1" rIns="0" wrap="square" tIns="0">
            <a:noAutofit/>
          </a:bodyPr>
          <a:lstStyle/>
          <a:p>
            <a:pPr indent="0" lvl="0" marL="0" rtl="0" algn="l">
              <a:spcBef>
                <a:spcPts val="1200"/>
              </a:spcBef>
              <a:spcAft>
                <a:spcPts val="0"/>
              </a:spcAft>
              <a:buNone/>
            </a:pPr>
            <a:r>
              <a:rPr lang="en-GB"/>
              <a:t>The Revisionist Interpretation</a:t>
            </a:r>
            <a:endParaRPr/>
          </a:p>
          <a:p>
            <a:pPr indent="0" lvl="0" marL="0" rtl="0" algn="l">
              <a:spcBef>
                <a:spcPts val="1200"/>
              </a:spcBef>
              <a:spcAft>
                <a:spcPts val="0"/>
              </a:spcAft>
              <a:buNone/>
            </a:pPr>
            <a:r>
              <a:t/>
            </a:r>
            <a:endParaRPr sz="2100"/>
          </a:p>
        </p:txBody>
      </p:sp>
      <p:sp>
        <p:nvSpPr>
          <p:cNvPr id="144" name="Google Shape;144;p29"/>
          <p:cNvSpPr txBox="1"/>
          <p:nvPr>
            <p:ph idx="1" type="body"/>
          </p:nvPr>
        </p:nvSpPr>
        <p:spPr>
          <a:xfrm>
            <a:off x="459000" y="991800"/>
            <a:ext cx="8226000" cy="34275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1200"/>
              </a:spcAft>
              <a:buNone/>
            </a:pPr>
            <a:r>
              <a:rPr lang="en-GB" sz="1700">
                <a:solidFill>
                  <a:srgbClr val="111111"/>
                </a:solidFill>
                <a:highlight>
                  <a:srgbClr val="FFFFFF"/>
                </a:highlight>
              </a:rPr>
              <a:t>By the mid-1970s, however, historians started to revise arguments about why the Civil War broke out. These revisionist historians, such as Laurence Stone  argued that the Civil War was never inevitable or due to long term causes. </a:t>
            </a:r>
            <a:r>
              <a:rPr lang="en-GB" sz="1700">
                <a:solidFill>
                  <a:srgbClr val="111111"/>
                </a:solidFill>
                <a:highlight>
                  <a:srgbClr val="FFFFFF"/>
                </a:highlight>
              </a:rPr>
              <a:t>Revisionist</a:t>
            </a:r>
            <a:r>
              <a:rPr lang="en-GB" sz="1700">
                <a:solidFill>
                  <a:srgbClr val="111111"/>
                </a:solidFill>
                <a:highlight>
                  <a:srgbClr val="FFFFFF"/>
                </a:highlight>
              </a:rPr>
              <a:t> historians argue that </a:t>
            </a:r>
            <a:r>
              <a:rPr lang="en-GB" sz="1700">
                <a:solidFill>
                  <a:srgbClr val="111111"/>
                </a:solidFill>
                <a:highlight>
                  <a:srgbClr val="FFFFFF"/>
                </a:highlight>
              </a:rPr>
              <a:t>actually</a:t>
            </a:r>
            <a:r>
              <a:rPr lang="en-GB" sz="1700">
                <a:solidFill>
                  <a:srgbClr val="111111"/>
                </a:solidFill>
                <a:highlight>
                  <a:srgbClr val="FFFFFF"/>
                </a:highlight>
              </a:rPr>
              <a:t> it was a combination of short term causes that led to the Civil War. The revisionist historians state that the mistakes of Charles I between the Thirty Years War and the Bishops’ War would not have caused England’s Civil War to break out. Instead, they argue that Charles’ actions during the Long Parliament between 1640-1642 led to war accidentally happening. They focus on how the aggressive actions of Parliament (Strafford’s execution) and Charles’ poor judgement (attempted arrest of five members) acted as the main triggers that launched the Civil War. </a:t>
            </a:r>
            <a:endParaRPr sz="18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30"/>
          <p:cNvSpPr txBox="1"/>
          <p:nvPr>
            <p:ph type="title"/>
          </p:nvPr>
        </p:nvSpPr>
        <p:spPr>
          <a:xfrm>
            <a:off x="458975" y="445025"/>
            <a:ext cx="66006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Glossary</a:t>
            </a:r>
            <a:endParaRPr/>
          </a:p>
        </p:txBody>
      </p:sp>
      <p:sp>
        <p:nvSpPr>
          <p:cNvPr id="150" name="Google Shape;150;p30"/>
          <p:cNvSpPr txBox="1"/>
          <p:nvPr>
            <p:ph idx="1" type="body"/>
          </p:nvPr>
        </p:nvSpPr>
        <p:spPr>
          <a:xfrm>
            <a:off x="459000" y="991800"/>
            <a:ext cx="8226000" cy="31599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0"/>
              </a:spcAft>
              <a:buNone/>
            </a:pPr>
            <a:r>
              <a:rPr b="1" lang="en-GB" sz="1700">
                <a:solidFill>
                  <a:srgbClr val="111111"/>
                </a:solidFill>
                <a:highlight>
                  <a:schemeClr val="lt1"/>
                </a:highlight>
              </a:rPr>
              <a:t>T</a:t>
            </a:r>
            <a:r>
              <a:rPr b="1" lang="en-GB" sz="1700">
                <a:solidFill>
                  <a:srgbClr val="111111"/>
                </a:solidFill>
                <a:highlight>
                  <a:schemeClr val="lt1"/>
                </a:highlight>
              </a:rPr>
              <a:t>yranny - </a:t>
            </a:r>
            <a:r>
              <a:rPr lang="en-GB" sz="1700">
                <a:solidFill>
                  <a:srgbClr val="111111"/>
                </a:solidFill>
                <a:highlight>
                  <a:schemeClr val="lt1"/>
                </a:highlight>
              </a:rPr>
              <a:t>country ruled by a cruel or oppressive monarchy or government.</a:t>
            </a:r>
            <a:endParaRPr sz="1700">
              <a:solidFill>
                <a:srgbClr val="111111"/>
              </a:solidFill>
              <a:highlight>
                <a:srgbClr val="FFFFFF"/>
              </a:highlight>
            </a:endParaRPr>
          </a:p>
          <a:p>
            <a:pPr indent="0" lvl="0" marL="0" rtl="0" algn="l">
              <a:lnSpc>
                <a:spcPct val="115000"/>
              </a:lnSpc>
              <a:spcBef>
                <a:spcPts val="1200"/>
              </a:spcBef>
              <a:spcAft>
                <a:spcPts val="0"/>
              </a:spcAft>
              <a:buNone/>
            </a:pPr>
            <a:r>
              <a:rPr b="1" lang="en-GB" sz="1700">
                <a:solidFill>
                  <a:srgbClr val="111111"/>
                </a:solidFill>
                <a:highlight>
                  <a:srgbClr val="FFFFFF"/>
                </a:highlight>
              </a:rPr>
              <a:t>Gentry </a:t>
            </a:r>
            <a:r>
              <a:rPr lang="en-GB" sz="1700">
                <a:solidFill>
                  <a:srgbClr val="111111"/>
                </a:solidFill>
                <a:highlight>
                  <a:srgbClr val="FFFFFF"/>
                </a:highlight>
              </a:rPr>
              <a:t>– Wealthy people that own a large amount of land.</a:t>
            </a:r>
            <a:endParaRPr sz="1700">
              <a:solidFill>
                <a:srgbClr val="111111"/>
              </a:solidFill>
              <a:highlight>
                <a:srgbClr val="FFFFFF"/>
              </a:highlight>
            </a:endParaRPr>
          </a:p>
          <a:p>
            <a:pPr indent="0" lvl="0" marL="0" rtl="0" algn="l">
              <a:lnSpc>
                <a:spcPct val="115000"/>
              </a:lnSpc>
              <a:spcBef>
                <a:spcPts val="1200"/>
              </a:spcBef>
              <a:spcAft>
                <a:spcPts val="0"/>
              </a:spcAft>
              <a:buNone/>
            </a:pPr>
            <a:r>
              <a:rPr b="1" lang="en-GB" sz="1700">
                <a:solidFill>
                  <a:srgbClr val="111111"/>
                </a:solidFill>
                <a:highlight>
                  <a:srgbClr val="FFFFFF"/>
                </a:highlight>
              </a:rPr>
              <a:t>Aristocracy – </a:t>
            </a:r>
            <a:r>
              <a:rPr lang="en-GB" sz="1700">
                <a:solidFill>
                  <a:srgbClr val="111111"/>
                </a:solidFill>
                <a:highlight>
                  <a:srgbClr val="FFFFFF"/>
                </a:highlight>
              </a:rPr>
              <a:t>The highest class in society, these people would usually hold titles such as Lord, Lady, Earl or Duke.</a:t>
            </a:r>
            <a:endParaRPr sz="1700">
              <a:solidFill>
                <a:srgbClr val="111111"/>
              </a:solidFill>
              <a:highlight>
                <a:srgbClr val="FFFFFF"/>
              </a:highlight>
            </a:endParaRPr>
          </a:p>
          <a:p>
            <a:pPr indent="0" lvl="0" marL="0" rtl="0" algn="l">
              <a:lnSpc>
                <a:spcPct val="115000"/>
              </a:lnSpc>
              <a:spcBef>
                <a:spcPts val="1200"/>
              </a:spcBef>
              <a:spcAft>
                <a:spcPts val="1200"/>
              </a:spcAft>
              <a:buNone/>
            </a:pPr>
            <a:r>
              <a:t/>
            </a:r>
            <a:endParaRPr b="1" sz="18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31"/>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800">
              <a:solidFill>
                <a:srgbClr val="00A099"/>
              </a:solidFill>
              <a:latin typeface="Montserrat Medium"/>
              <a:ea typeface="Montserrat Medium"/>
              <a:cs typeface="Montserrat Medium"/>
              <a:sym typeface="Montserrat Medium"/>
            </a:endParaRPr>
          </a:p>
        </p:txBody>
      </p:sp>
      <p:sp>
        <p:nvSpPr>
          <p:cNvPr id="156" name="Google Shape;156;p31"/>
          <p:cNvSpPr txBox="1"/>
          <p:nvPr>
            <p:ph type="title"/>
          </p:nvPr>
        </p:nvSpPr>
        <p:spPr>
          <a:xfrm>
            <a:off x="458975" y="445025"/>
            <a:ext cx="66006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Comprehension Questions</a:t>
            </a:r>
            <a:endParaRPr/>
          </a:p>
        </p:txBody>
      </p:sp>
      <p:sp>
        <p:nvSpPr>
          <p:cNvPr id="157" name="Google Shape;157;p31"/>
          <p:cNvSpPr txBox="1"/>
          <p:nvPr>
            <p:ph idx="1" type="body"/>
          </p:nvPr>
        </p:nvSpPr>
        <p:spPr>
          <a:xfrm>
            <a:off x="468400" y="1014700"/>
            <a:ext cx="8321100" cy="3013500"/>
          </a:xfrm>
          <a:prstGeom prst="rect">
            <a:avLst/>
          </a:prstGeom>
        </p:spPr>
        <p:txBody>
          <a:bodyPr anchorCtr="0" anchor="t" bIns="0" lIns="0" spcFirstLastPara="1" rIns="0" wrap="square" tIns="0">
            <a:noAutofit/>
          </a:bodyPr>
          <a:lstStyle/>
          <a:p>
            <a:pPr indent="-342900" lvl="0" marL="457200" rtl="0" algn="l">
              <a:lnSpc>
                <a:spcPct val="115000"/>
              </a:lnSpc>
              <a:spcBef>
                <a:spcPts val="1000"/>
              </a:spcBef>
              <a:spcAft>
                <a:spcPts val="0"/>
              </a:spcAft>
              <a:buSzPts val="1800"/>
              <a:buAutoNum type="arabicPeriod"/>
            </a:pPr>
            <a:r>
              <a:rPr lang="en-GB" sz="1800">
                <a:solidFill>
                  <a:srgbClr val="3C4043"/>
                </a:solidFill>
                <a:highlight>
                  <a:srgbClr val="FFFFFF"/>
                </a:highlight>
              </a:rPr>
              <a:t>According to Whig historians, the English Civil War was part of what process?</a:t>
            </a:r>
            <a:endParaRPr sz="1800"/>
          </a:p>
          <a:p>
            <a:pPr indent="-342900" lvl="0" marL="457200" rtl="0" algn="l">
              <a:lnSpc>
                <a:spcPct val="115000"/>
              </a:lnSpc>
              <a:spcBef>
                <a:spcPts val="0"/>
              </a:spcBef>
              <a:spcAft>
                <a:spcPts val="0"/>
              </a:spcAft>
              <a:buSzPts val="1800"/>
              <a:buAutoNum type="arabicPeriod"/>
            </a:pPr>
            <a:r>
              <a:rPr lang="en-GB" sz="1800"/>
              <a:t>What events would Whigs argue directly caused the Civil War?</a:t>
            </a:r>
            <a:endParaRPr sz="1800"/>
          </a:p>
          <a:p>
            <a:pPr indent="-342900" lvl="0" marL="457200" rtl="0" algn="l">
              <a:lnSpc>
                <a:spcPct val="115000"/>
              </a:lnSpc>
              <a:spcBef>
                <a:spcPts val="0"/>
              </a:spcBef>
              <a:spcAft>
                <a:spcPts val="0"/>
              </a:spcAft>
              <a:buSzPts val="1800"/>
              <a:buAutoNum type="arabicPeriod"/>
            </a:pPr>
            <a:r>
              <a:rPr lang="en-GB" sz="1800"/>
              <a:t>Why do Marxists believe the gentry caused the Civil War?</a:t>
            </a:r>
            <a:endParaRPr sz="1800"/>
          </a:p>
          <a:p>
            <a:pPr indent="-342900" lvl="0" marL="457200" rtl="0" algn="l">
              <a:lnSpc>
                <a:spcPct val="115000"/>
              </a:lnSpc>
              <a:spcBef>
                <a:spcPts val="0"/>
              </a:spcBef>
              <a:spcAft>
                <a:spcPts val="0"/>
              </a:spcAft>
              <a:buSzPts val="1800"/>
              <a:buAutoNum type="arabicPeriod"/>
            </a:pPr>
            <a:r>
              <a:rPr lang="en-GB" sz="1800"/>
              <a:t>Why do Revisionist historians disagree with the Whigs and Marxists?</a:t>
            </a:r>
            <a:endParaRPr sz="1800"/>
          </a:p>
          <a:p>
            <a:pPr indent="-342900" lvl="0" marL="457200" rtl="0" algn="l">
              <a:lnSpc>
                <a:spcPct val="115000"/>
              </a:lnSpc>
              <a:spcBef>
                <a:spcPts val="0"/>
              </a:spcBef>
              <a:spcAft>
                <a:spcPts val="0"/>
              </a:spcAft>
              <a:buSzPts val="1800"/>
              <a:buAutoNum type="arabicPeriod"/>
            </a:pPr>
            <a:r>
              <a:rPr lang="en-GB" sz="1800"/>
              <a:t>Which events do revisionist historians believe are directly responsible for causing the Civil War?</a:t>
            </a:r>
            <a:endParaRPr sz="1800"/>
          </a:p>
          <a:p>
            <a:pPr indent="0" lvl="0" marL="0" rtl="0" algn="l">
              <a:lnSpc>
                <a:spcPct val="115000"/>
              </a:lnSpc>
              <a:spcBef>
                <a:spcPts val="1000"/>
              </a:spcBef>
              <a:spcAft>
                <a:spcPts val="1000"/>
              </a:spcAft>
              <a:buNone/>
            </a:pPr>
            <a:r>
              <a:t/>
            </a:r>
            <a:endParaRPr sz="1800"/>
          </a:p>
        </p:txBody>
      </p:sp>
      <p:sp>
        <p:nvSpPr>
          <p:cNvPr id="158" name="Google Shape;158;p31"/>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