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5E8FB4D-59CE-450E-8CD2-C4C65392C458}">
  <a:tblStyle styleId="{D5E8FB4D-59CE-450E-8CD2-C4C65392C45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2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9f3f7e7c8d_0_2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9f3f7e7c8d_0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9f3f7e7c8d_0_3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9f3f7e7c8d_0_3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 SemiBold"/>
              <a:buNone/>
              <a:defRPr b="0" i="1" sz="72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6" name="Google Shape;76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5" name="Google Shape;85;p14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7" name="Google Shape;87;p14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9" name="Google Shape;89;p14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How can we train muscular endurance?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6" name="Google Shape;96;p15"/>
          <p:cNvSpPr txBox="1"/>
          <p:nvPr>
            <p:ph idx="4294967295" type="subTitle"/>
          </p:nvPr>
        </p:nvSpPr>
        <p:spPr>
          <a:xfrm>
            <a:off x="917950" y="890050"/>
            <a:ext cx="127734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Physical Education - </a:t>
            </a:r>
            <a:r>
              <a:rPr lang="en-GB" sz="3600">
                <a:solidFill>
                  <a:srgbClr val="4B3241"/>
                </a:solidFill>
              </a:rPr>
              <a:t>Health related exercise: components of fitness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7" name="Google Shape;97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Guy Wnuk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8" name="Google Shape;9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917950" y="704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Create and complete a boxing circuit.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977350" y="2520000"/>
            <a:ext cx="77832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Plan and complete a circuit training session to improve muscular endurance.</a:t>
            </a:r>
            <a:endParaRPr sz="3500"/>
          </a:p>
          <a:p>
            <a:pPr indent="-679450" lvl="0" marL="914400" rtl="0" algn="l">
              <a:spcBef>
                <a:spcPts val="200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You need to include 6 stations working for 30 seconds each.</a:t>
            </a:r>
            <a:endParaRPr sz="3500"/>
          </a:p>
          <a:p>
            <a:pPr indent="-679450" lvl="0" marL="9144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Try to repeat the circuit 3 times.</a:t>
            </a:r>
            <a:endParaRPr sz="3500"/>
          </a:p>
          <a:p>
            <a:pPr indent="-679450" lvl="0" marL="9144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Take 1-minute rest between the circuits.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6" name="Google Shape;106;p16"/>
          <p:cNvGraphicFramePr/>
          <p:nvPr/>
        </p:nvGraphicFramePr>
        <p:xfrm>
          <a:off x="9299100" y="376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{D5E8FB4D-59CE-450E-8CD2-C4C65392C458}</a:tableStyleId>
              </a:tblPr>
              <a:tblGrid>
                <a:gridCol w="2074300"/>
                <a:gridCol w="6117425"/>
              </a:tblGrid>
              <a:tr h="1230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Station</a:t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Exercise</a:t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  <a:tr h="1205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205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205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205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205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205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