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5" r:id="rId5"/>
  </p:sldMasterIdLst>
  <p:notesMasterIdLst>
    <p:notesMasterId r:id="rId6"/>
  </p:notesMasterIdLst>
  <p:sldIdLst>
    <p:sldId id="256" r:id="rId7"/>
    <p:sldId id="257" r:id="rId8"/>
  </p:sldIdLst>
  <p:sldSz cy="10287000" cx="18288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0">
          <p15:clr>
            <a:srgbClr val="000000"/>
          </p15:clr>
        </p15:guide>
        <p15:guide id="2" pos="576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B12FC5B-29A1-4AAB-BB12-50646A0EF18B}">
  <a:tblStyle styleId="{6B12FC5B-29A1-4AAB-BB12-50646A0EF18B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0" orient="horz"/>
        <p:guide pos="57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MontserratMedium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8c7fba0768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" name="Google Shape;34;g8c7fba076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Pen and paper and encourage to pause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TryThis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Try this</a:t>
            </a:r>
            <a:endParaRPr/>
          </a:p>
        </p:txBody>
      </p:sp>
      <p:sp>
        <p:nvSpPr>
          <p:cNvPr id="12" name="Google Shape;12;p2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Connec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Connect</a:t>
            </a:r>
            <a:endParaRPr/>
          </a:p>
        </p:txBody>
      </p:sp>
      <p:sp>
        <p:nvSpPr>
          <p:cNvPr id="15" name="Google Shape;15;p3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Independent task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/>
          </a:p>
        </p:txBody>
      </p:sp>
      <p:sp>
        <p:nvSpPr>
          <p:cNvPr id="18" name="Google Shape;18;p4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Explor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Explore</a:t>
            </a:r>
            <a:endParaRPr/>
          </a:p>
        </p:txBody>
      </p:sp>
      <p:sp>
        <p:nvSpPr>
          <p:cNvPr id="21" name="Google Shape;21;p5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26" name="Google Shape;26;p7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27" name="Google Shape;27;p7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000000"/>
                </a:solidFill>
              </a:defRPr>
            </a:lvl2pPr>
            <a:lvl3pPr lvl="2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3pPr>
            <a:lvl4pPr lvl="3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4pPr>
            <a:lvl5pPr lvl="4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5pPr>
            <a:lvl6pPr lvl="5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6pPr>
            <a:lvl7pPr lvl="6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7pPr>
            <a:lvl8pPr lvl="7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8pPr>
            <a:lvl9pPr lvl="8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16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28" name="Google Shape;28;p7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0" cy="2564099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7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GB" sz="6000">
                <a:solidFill>
                  <a:srgbClr val="4B3241"/>
                </a:solidFill>
              </a:rPr>
              <a:t>Representing fractions, decimals and percentages</a:t>
            </a:r>
            <a:r>
              <a:rPr lang="en-GB" sz="6000">
                <a:solidFill>
                  <a:srgbClr val="4B3241"/>
                </a:solidFill>
              </a:rPr>
              <a:t> </a:t>
            </a:r>
            <a:endParaRPr sz="6000"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b="0" lang="en-GB" sz="6000">
                <a:solidFill>
                  <a:srgbClr val="4B3241"/>
                </a:solidFill>
              </a:rPr>
              <a:t>Downloadable Resource</a:t>
            </a:r>
            <a:endParaRPr b="0" sz="6000">
              <a:solidFill>
                <a:srgbClr val="4B3241"/>
              </a:solidFill>
            </a:endParaRPr>
          </a:p>
        </p:txBody>
      </p:sp>
      <p:sp>
        <p:nvSpPr>
          <p:cNvPr id="37" name="Google Shape;37;p9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>
                <a:solidFill>
                  <a:srgbClr val="4B3241"/>
                </a:solidFill>
              </a:rPr>
              <a:t>Mathematics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38" name="Google Shape;38;p9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>
                <a:solidFill>
                  <a:srgbClr val="4B3241"/>
                </a:solidFill>
              </a:rPr>
              <a:t>Mr Langton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39" name="Google Shape;39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Google Shape;44;p10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45" name="Google Shape;45;p10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46" name="Google Shape;46;p10"/>
          <p:cNvSpPr/>
          <p:nvPr/>
        </p:nvSpPr>
        <p:spPr>
          <a:xfrm>
            <a:off x="15533370" y="144018"/>
            <a:ext cx="2571750" cy="2571750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47" name="Google Shape;47;p10"/>
          <p:cNvGraphicFramePr/>
          <p:nvPr/>
        </p:nvGraphicFramePr>
        <p:xfrm>
          <a:off x="341377" y="253741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{6B12FC5B-29A1-4AAB-BB12-50646A0EF18B}</a:tableStyleId>
              </a:tblPr>
              <a:tblGrid>
                <a:gridCol w="2544075"/>
                <a:gridCol w="2544075"/>
                <a:gridCol w="2544075"/>
              </a:tblGrid>
              <a:tr h="518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Decimal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Fraction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Percentage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</a:tr>
              <a:tr h="518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0.3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solidFill>
                          <a:srgbClr val="FF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solidFill>
                          <a:srgbClr val="FF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</a:tr>
              <a:tr h="518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solidFill>
                          <a:srgbClr val="FF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solidFill>
                          <a:srgbClr val="FF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58%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</a:tr>
              <a:tr h="6974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solidFill>
                          <a:srgbClr val="FF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solidFill>
                          <a:srgbClr val="FF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</a:tr>
              <a:tr h="518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0.55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solidFill>
                          <a:srgbClr val="FF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solidFill>
                          <a:srgbClr val="FF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</a:tr>
              <a:tr h="518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solidFill>
                          <a:srgbClr val="FF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solidFill>
                          <a:srgbClr val="FF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72.8%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</a:tr>
              <a:tr h="6974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solidFill>
                          <a:srgbClr val="FF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solidFill>
                          <a:srgbClr val="FF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48" name="Google Shape;48;p10"/>
          <p:cNvSpPr txBox="1"/>
          <p:nvPr/>
        </p:nvSpPr>
        <p:spPr>
          <a:xfrm>
            <a:off x="621793" y="1744893"/>
            <a:ext cx="4828031" cy="792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Complete the table:</a:t>
            </a:r>
            <a:endParaRPr/>
          </a:p>
        </p:txBody>
      </p:sp>
      <p:sp>
        <p:nvSpPr>
          <p:cNvPr id="49" name="Google Shape;49;p10"/>
          <p:cNvSpPr txBox="1"/>
          <p:nvPr/>
        </p:nvSpPr>
        <p:spPr>
          <a:xfrm>
            <a:off x="621792" y="7686935"/>
            <a:ext cx="6108192" cy="10834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3370" l="-2892" r="-1096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50" name="Google Shape;50;p10"/>
          <p:cNvSpPr txBox="1"/>
          <p:nvPr/>
        </p:nvSpPr>
        <p:spPr>
          <a:xfrm>
            <a:off x="8796529" y="1886799"/>
            <a:ext cx="6736841" cy="1394292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7017" l="-2621" r="-2171" t="-7017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51" name="Google Shape;51;p10"/>
          <p:cNvSpPr txBox="1"/>
          <p:nvPr/>
        </p:nvSpPr>
        <p:spPr>
          <a:xfrm>
            <a:off x="8318038" y="6855629"/>
            <a:ext cx="1166044" cy="646331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0.7</a:t>
            </a:r>
            <a:endParaRPr b="1" i="0" sz="3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2" name="Google Shape;52;p10"/>
          <p:cNvSpPr txBox="1"/>
          <p:nvPr/>
        </p:nvSpPr>
        <p:spPr>
          <a:xfrm>
            <a:off x="12960753" y="7894447"/>
            <a:ext cx="1410511" cy="646331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90%</a:t>
            </a:r>
            <a:endParaRPr b="1" i="0" sz="3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3" name="Google Shape;53;p10"/>
          <p:cNvSpPr/>
          <p:nvPr/>
        </p:nvSpPr>
        <p:spPr>
          <a:xfrm>
            <a:off x="9819683" y="7059203"/>
            <a:ext cx="489962" cy="393152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3"/>
          </a:solidFill>
          <a:ln cap="flat" cmpd="sng" w="254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54" name="Google Shape;54;p10"/>
          <p:cNvGrpSpPr/>
          <p:nvPr/>
        </p:nvGrpSpPr>
        <p:grpSpPr>
          <a:xfrm>
            <a:off x="8822851" y="7506695"/>
            <a:ext cx="8331849" cy="360480"/>
            <a:chOff x="8822851" y="7506695"/>
            <a:chExt cx="8331849" cy="360480"/>
          </a:xfrm>
        </p:grpSpPr>
        <p:grpSp>
          <p:nvGrpSpPr>
            <p:cNvPr id="55" name="Google Shape;55;p10"/>
            <p:cNvGrpSpPr/>
            <p:nvPr/>
          </p:nvGrpSpPr>
          <p:grpSpPr>
            <a:xfrm>
              <a:off x="12311543" y="7506695"/>
              <a:ext cx="4843158" cy="360480"/>
              <a:chOff x="869050" y="2291099"/>
              <a:chExt cx="7748567" cy="230338"/>
            </a:xfrm>
          </p:grpSpPr>
          <p:grpSp>
            <p:nvGrpSpPr>
              <p:cNvPr id="56" name="Google Shape;56;p10"/>
              <p:cNvGrpSpPr/>
              <p:nvPr/>
            </p:nvGrpSpPr>
            <p:grpSpPr>
              <a:xfrm>
                <a:off x="869050" y="2291099"/>
                <a:ext cx="7748567" cy="225567"/>
                <a:chOff x="1589919" y="4460521"/>
                <a:chExt cx="11132752" cy="225567"/>
              </a:xfrm>
            </p:grpSpPr>
            <p:cxnSp>
              <p:nvCxnSpPr>
                <p:cNvPr id="57" name="Google Shape;57;p10"/>
                <p:cNvCxnSpPr/>
                <p:nvPr/>
              </p:nvCxnSpPr>
              <p:spPr>
                <a:xfrm>
                  <a:off x="1589919" y="4567433"/>
                  <a:ext cx="11132752" cy="0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58" name="Google Shape;58;p10"/>
                <p:cNvCxnSpPr/>
                <p:nvPr/>
              </p:nvCxnSpPr>
              <p:spPr>
                <a:xfrm>
                  <a:off x="4444420" y="4460521"/>
                  <a:ext cx="0" cy="216024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59" name="Google Shape;59;p10"/>
                <p:cNvCxnSpPr/>
                <p:nvPr/>
              </p:nvCxnSpPr>
              <p:spPr>
                <a:xfrm>
                  <a:off x="1769695" y="4462962"/>
                  <a:ext cx="0" cy="216024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60" name="Google Shape;60;p10"/>
                <p:cNvCxnSpPr/>
                <p:nvPr/>
              </p:nvCxnSpPr>
              <p:spPr>
                <a:xfrm>
                  <a:off x="7117091" y="4470064"/>
                  <a:ext cx="0" cy="216024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</p:grpSp>
          <p:grpSp>
            <p:nvGrpSpPr>
              <p:cNvPr id="61" name="Google Shape;61;p10"/>
              <p:cNvGrpSpPr/>
              <p:nvPr/>
            </p:nvGrpSpPr>
            <p:grpSpPr>
              <a:xfrm>
                <a:off x="4716061" y="2295870"/>
                <a:ext cx="3721876" cy="225567"/>
                <a:chOff x="1769695" y="4460521"/>
                <a:chExt cx="5347396" cy="225567"/>
              </a:xfrm>
            </p:grpSpPr>
            <p:cxnSp>
              <p:nvCxnSpPr>
                <p:cNvPr id="62" name="Google Shape;62;p10"/>
                <p:cNvCxnSpPr/>
                <p:nvPr/>
              </p:nvCxnSpPr>
              <p:spPr>
                <a:xfrm>
                  <a:off x="4444420" y="4460521"/>
                  <a:ext cx="0" cy="216024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63" name="Google Shape;63;p10"/>
                <p:cNvCxnSpPr/>
                <p:nvPr/>
              </p:nvCxnSpPr>
              <p:spPr>
                <a:xfrm>
                  <a:off x="1769695" y="4462962"/>
                  <a:ext cx="0" cy="216024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64" name="Google Shape;64;p10"/>
                <p:cNvCxnSpPr/>
                <p:nvPr/>
              </p:nvCxnSpPr>
              <p:spPr>
                <a:xfrm>
                  <a:off x="7117091" y="4470064"/>
                  <a:ext cx="0" cy="216024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</p:grpSp>
        </p:grpSp>
        <p:grpSp>
          <p:nvGrpSpPr>
            <p:cNvPr id="65" name="Google Shape;65;p10"/>
            <p:cNvGrpSpPr/>
            <p:nvPr/>
          </p:nvGrpSpPr>
          <p:grpSpPr>
            <a:xfrm>
              <a:off x="8822851" y="7506695"/>
              <a:ext cx="4843158" cy="360480"/>
              <a:chOff x="869050" y="2291099"/>
              <a:chExt cx="7748567" cy="230338"/>
            </a:xfrm>
          </p:grpSpPr>
          <p:grpSp>
            <p:nvGrpSpPr>
              <p:cNvPr id="66" name="Google Shape;66;p10"/>
              <p:cNvGrpSpPr/>
              <p:nvPr/>
            </p:nvGrpSpPr>
            <p:grpSpPr>
              <a:xfrm>
                <a:off x="869050" y="2291099"/>
                <a:ext cx="7748567" cy="225567"/>
                <a:chOff x="1589919" y="4460521"/>
                <a:chExt cx="11132752" cy="225567"/>
              </a:xfrm>
            </p:grpSpPr>
            <p:cxnSp>
              <p:nvCxnSpPr>
                <p:cNvPr id="67" name="Google Shape;67;p10"/>
                <p:cNvCxnSpPr/>
                <p:nvPr/>
              </p:nvCxnSpPr>
              <p:spPr>
                <a:xfrm>
                  <a:off x="1589919" y="4567433"/>
                  <a:ext cx="11132752" cy="0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68" name="Google Shape;68;p10"/>
                <p:cNvCxnSpPr/>
                <p:nvPr/>
              </p:nvCxnSpPr>
              <p:spPr>
                <a:xfrm>
                  <a:off x="4444420" y="4460521"/>
                  <a:ext cx="0" cy="216024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69" name="Google Shape;69;p10"/>
                <p:cNvCxnSpPr/>
                <p:nvPr/>
              </p:nvCxnSpPr>
              <p:spPr>
                <a:xfrm>
                  <a:off x="1769695" y="4462962"/>
                  <a:ext cx="0" cy="216024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70" name="Google Shape;70;p10"/>
                <p:cNvCxnSpPr/>
                <p:nvPr/>
              </p:nvCxnSpPr>
              <p:spPr>
                <a:xfrm>
                  <a:off x="7117091" y="4470064"/>
                  <a:ext cx="0" cy="216024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</p:grpSp>
          <p:grpSp>
            <p:nvGrpSpPr>
              <p:cNvPr id="71" name="Google Shape;71;p10"/>
              <p:cNvGrpSpPr/>
              <p:nvPr/>
            </p:nvGrpSpPr>
            <p:grpSpPr>
              <a:xfrm>
                <a:off x="4716061" y="2295870"/>
                <a:ext cx="3721876" cy="225567"/>
                <a:chOff x="1769695" y="4460521"/>
                <a:chExt cx="5347396" cy="225567"/>
              </a:xfrm>
            </p:grpSpPr>
            <p:cxnSp>
              <p:nvCxnSpPr>
                <p:cNvPr id="72" name="Google Shape;72;p10"/>
                <p:cNvCxnSpPr/>
                <p:nvPr/>
              </p:nvCxnSpPr>
              <p:spPr>
                <a:xfrm>
                  <a:off x="4444420" y="4460521"/>
                  <a:ext cx="0" cy="216024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73" name="Google Shape;73;p10"/>
                <p:cNvCxnSpPr/>
                <p:nvPr/>
              </p:nvCxnSpPr>
              <p:spPr>
                <a:xfrm>
                  <a:off x="1769695" y="4462962"/>
                  <a:ext cx="0" cy="216024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74" name="Google Shape;74;p10"/>
                <p:cNvCxnSpPr/>
                <p:nvPr/>
              </p:nvCxnSpPr>
              <p:spPr>
                <a:xfrm>
                  <a:off x="7117091" y="4470064"/>
                  <a:ext cx="0" cy="216024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</p:grpSp>
        </p:grpSp>
      </p:grpSp>
      <p:sp>
        <p:nvSpPr>
          <p:cNvPr id="75" name="Google Shape;75;p10"/>
          <p:cNvSpPr txBox="1"/>
          <p:nvPr/>
        </p:nvSpPr>
        <p:spPr>
          <a:xfrm>
            <a:off x="9079214" y="4363207"/>
            <a:ext cx="6736841" cy="11695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Complete the number line below:</a:t>
            </a:r>
            <a:endParaRPr/>
          </a:p>
        </p:txBody>
      </p:sp>
      <p:sp>
        <p:nvSpPr>
          <p:cNvPr id="76" name="Google Shape;76;p10"/>
          <p:cNvSpPr/>
          <p:nvPr/>
        </p:nvSpPr>
        <p:spPr>
          <a:xfrm rot="10800000">
            <a:off x="10999449" y="7988576"/>
            <a:ext cx="489962" cy="393152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3"/>
          </a:solidFill>
          <a:ln cap="flat" cmpd="sng" w="254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7" name="Google Shape;77;p10"/>
          <p:cNvSpPr/>
          <p:nvPr/>
        </p:nvSpPr>
        <p:spPr>
          <a:xfrm>
            <a:off x="14488141" y="7059203"/>
            <a:ext cx="489962" cy="393152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3"/>
          </a:solidFill>
          <a:ln cap="flat" cmpd="sng" w="254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8" name="Google Shape;78;p10"/>
          <p:cNvSpPr/>
          <p:nvPr/>
        </p:nvSpPr>
        <p:spPr>
          <a:xfrm rot="10800000">
            <a:off x="16819244" y="7988577"/>
            <a:ext cx="489962" cy="393152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3"/>
          </a:solidFill>
          <a:ln cap="flat" cmpd="sng" w="254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9" name="Google Shape;79;p10"/>
          <p:cNvSpPr/>
          <p:nvPr/>
        </p:nvSpPr>
        <p:spPr>
          <a:xfrm rot="5400000">
            <a:off x="14199377" y="5957689"/>
            <a:ext cx="1183881" cy="612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38100">
            <a:solidFill>
              <a:schemeClr val="accent5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38675" lIns="77375" spcFirstLastPara="1" rIns="77375" wrap="square" tIns="386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80" name="Google Shape;80;p10"/>
          <p:cNvGrpSpPr/>
          <p:nvPr/>
        </p:nvGrpSpPr>
        <p:grpSpPr>
          <a:xfrm>
            <a:off x="10901032" y="8447207"/>
            <a:ext cx="1410511" cy="646331"/>
            <a:chOff x="11723922" y="5474335"/>
            <a:chExt cx="1410511" cy="646331"/>
          </a:xfrm>
        </p:grpSpPr>
        <p:sp>
          <p:nvSpPr>
            <p:cNvPr id="81" name="Google Shape;81;p10"/>
            <p:cNvSpPr txBox="1"/>
            <p:nvPr/>
          </p:nvSpPr>
          <p:spPr>
            <a:xfrm>
              <a:off x="11723922" y="5474335"/>
              <a:ext cx="1410511" cy="646331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3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90%</a:t>
              </a:r>
              <a:endParaRPr b="1" i="0" sz="3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2" name="Google Shape;82;p10"/>
            <p:cNvSpPr/>
            <p:nvPr/>
          </p:nvSpPr>
          <p:spPr>
            <a:xfrm>
              <a:off x="11799704" y="5508666"/>
              <a:ext cx="576307" cy="6120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38100">
              <a:solidFill>
                <a:schemeClr val="accent5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t" bIns="38675" lIns="77375" spcFirstLastPara="1" rIns="77375" wrap="square" tIns="386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83" name="Google Shape;83;p10"/>
          <p:cNvGrpSpPr/>
          <p:nvPr/>
        </p:nvGrpSpPr>
        <p:grpSpPr>
          <a:xfrm>
            <a:off x="16449445" y="8447206"/>
            <a:ext cx="1410511" cy="646331"/>
            <a:chOff x="11723922" y="5474335"/>
            <a:chExt cx="1410511" cy="646331"/>
          </a:xfrm>
        </p:grpSpPr>
        <p:sp>
          <p:nvSpPr>
            <p:cNvPr id="84" name="Google Shape;84;p10"/>
            <p:cNvSpPr txBox="1"/>
            <p:nvPr/>
          </p:nvSpPr>
          <p:spPr>
            <a:xfrm>
              <a:off x="11723922" y="5474335"/>
              <a:ext cx="1410511" cy="646331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3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90%</a:t>
              </a:r>
              <a:endParaRPr b="1" i="0" sz="3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5" name="Google Shape;85;p10"/>
            <p:cNvSpPr/>
            <p:nvPr/>
          </p:nvSpPr>
          <p:spPr>
            <a:xfrm>
              <a:off x="11799704" y="5508666"/>
              <a:ext cx="576307" cy="6120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38100">
              <a:solidFill>
                <a:schemeClr val="accent5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t" bIns="38675" lIns="77375" spcFirstLastPara="1" rIns="77375" wrap="square" tIns="386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cxnSp>
        <p:nvCxnSpPr>
          <p:cNvPr id="86" name="Google Shape;86;p10"/>
          <p:cNvCxnSpPr/>
          <p:nvPr/>
        </p:nvCxnSpPr>
        <p:spPr>
          <a:xfrm>
            <a:off x="14545380" y="6260691"/>
            <a:ext cx="491301" cy="0"/>
          </a:xfrm>
          <a:prstGeom prst="straightConnector1">
            <a:avLst/>
          </a:prstGeom>
          <a:noFill/>
          <a:ln cap="flat" cmpd="sng" w="25400">
            <a:solidFill>
              <a:srgbClr val="00823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7" name="Google Shape;87;p10"/>
          <p:cNvSpPr/>
          <p:nvPr/>
        </p:nvSpPr>
        <p:spPr>
          <a:xfrm rot="5400000">
            <a:off x="9472723" y="6107091"/>
            <a:ext cx="1183881" cy="612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38100">
            <a:solidFill>
              <a:schemeClr val="accent5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38675" lIns="77375" spcFirstLastPara="1" rIns="77375" wrap="square" tIns="386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88" name="Google Shape;88;p10"/>
          <p:cNvCxnSpPr/>
          <p:nvPr/>
        </p:nvCxnSpPr>
        <p:spPr>
          <a:xfrm>
            <a:off x="9818726" y="6410093"/>
            <a:ext cx="491301" cy="0"/>
          </a:xfrm>
          <a:prstGeom prst="straightConnector1">
            <a:avLst/>
          </a:prstGeom>
          <a:noFill/>
          <a:ln cap="flat" cmpd="sng" w="25400">
            <a:solidFill>
              <a:srgbClr val="00823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9" name="Google Shape;89;p10"/>
          <p:cNvSpPr/>
          <p:nvPr/>
        </p:nvSpPr>
        <p:spPr>
          <a:xfrm>
            <a:off x="621793" y="845117"/>
            <a:ext cx="3054095" cy="8997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0" name="Google Shape;90;p10"/>
          <p:cNvSpPr txBox="1"/>
          <p:nvPr/>
        </p:nvSpPr>
        <p:spPr>
          <a:xfrm>
            <a:off x="561873" y="798951"/>
            <a:ext cx="14154194" cy="6309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Representing fractions, decimals and percentages</a:t>
            </a:r>
            <a:endParaRPr b="1" i="0" sz="35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