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jBhujXJrcWUjNxc0Cg966tLv6d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21" Type="http://customschemas.google.com/relationships/presentationmetadata" Target="meta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" name="Google Shape;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" name="Google Shape;3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Relationship Id="rId4" Type="http://schemas.openxmlformats.org/officeDocument/2006/relationships/image" Target="../media/image6.jpg"/><Relationship Id="rId5" Type="http://schemas.openxmlformats.org/officeDocument/2006/relationships/image" Target="../media/image10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8.png"/><Relationship Id="rId13" Type="http://schemas.openxmlformats.org/officeDocument/2006/relationships/image" Target="../media/image15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21.pn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23.pn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Relationship Id="rId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4294967295" type="ctrTitle"/>
          </p:nvPr>
        </p:nvSpPr>
        <p:spPr>
          <a:xfrm>
            <a:off x="958600" y="2602750"/>
            <a:ext cx="16452000" cy="4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Expressions, equations and inequalities</a:t>
            </a:r>
            <a:b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>
                <a:solidFill>
                  <a:schemeClr val="dk1"/>
                </a:solidFill>
              </a:rPr>
              <a:t>Counting strategies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1"/>
                </a:solidFill>
              </a:rPr>
              <a:t>Independent Task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" name="Google Shape;29;p5"/>
          <p:cNvSpPr txBox="1"/>
          <p:nvPr>
            <p:ph idx="4294967295" type="subTitle"/>
          </p:nvPr>
        </p:nvSpPr>
        <p:spPr>
          <a:xfrm>
            <a:off x="917950" y="890050"/>
            <a:ext cx="16452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1"/>
                </a:solidFill>
              </a:rPr>
              <a:t>Mathematics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" name="Google Shape;30;p5"/>
          <p:cNvSpPr txBox="1"/>
          <p:nvPr/>
        </p:nvSpPr>
        <p:spPr>
          <a:xfrm>
            <a:off x="917950" y="8460500"/>
            <a:ext cx="33798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Ms Jones</a:t>
            </a:r>
            <a:endParaRPr b="0" i="0" sz="3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2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64BB4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6" name="Google Shape;36;p2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64BB46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7" name="Google Shape;37;p2"/>
          <p:cNvPicPr preferRelativeResize="0"/>
          <p:nvPr/>
        </p:nvPicPr>
        <p:blipFill rotWithShape="1">
          <a:blip r:embed="rId3">
            <a:alphaModFix/>
          </a:blip>
          <a:srcRect b="10826" l="70086" r="7285" t="54444"/>
          <a:stretch/>
        </p:blipFill>
        <p:spPr>
          <a:xfrm>
            <a:off x="12467975" y="4492361"/>
            <a:ext cx="1658187" cy="35993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oogle Shape;38;p2"/>
          <p:cNvGrpSpPr/>
          <p:nvPr/>
        </p:nvGrpSpPr>
        <p:grpSpPr>
          <a:xfrm>
            <a:off x="491894" y="4492361"/>
            <a:ext cx="1799660" cy="3599317"/>
            <a:chOff x="2476076" y="1815215"/>
            <a:chExt cx="1155547" cy="2311092"/>
          </a:xfrm>
        </p:grpSpPr>
        <p:pic>
          <p:nvPicPr>
            <p:cNvPr id="39" name="Google Shape;39;p2"/>
            <p:cNvPicPr preferRelativeResize="0"/>
            <p:nvPr/>
          </p:nvPicPr>
          <p:blipFill rotWithShape="1">
            <a:blip r:embed="rId4">
              <a:alphaModFix/>
            </a:blip>
            <a:srcRect b="34412" l="69126" r="8245" t="33589"/>
            <a:stretch/>
          </p:blipFill>
          <p:spPr>
            <a:xfrm>
              <a:off x="2476076" y="1815215"/>
              <a:ext cx="1155547" cy="2311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Google Shape;40;p2"/>
            <p:cNvSpPr/>
            <p:nvPr/>
          </p:nvSpPr>
          <p:spPr>
            <a:xfrm>
              <a:off x="3125585" y="2793076"/>
              <a:ext cx="166255" cy="232757"/>
            </a:xfrm>
            <a:prstGeom prst="rect">
              <a:avLst/>
            </a:prstGeom>
            <a:solidFill>
              <a:srgbClr val="7344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2"/>
          <p:cNvSpPr txBox="1"/>
          <p:nvPr/>
        </p:nvSpPr>
        <p:spPr>
          <a:xfrm>
            <a:off x="437422" y="1986236"/>
            <a:ext cx="1188479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Two students have used this dot pattern to create chains.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many </a:t>
            </a: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dots are in each of their chains?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What’s your counting strategy? </a:t>
            </a:r>
            <a:endParaRPr/>
          </a:p>
        </p:txBody>
      </p:sp>
      <p:grpSp>
        <p:nvGrpSpPr>
          <p:cNvPr id="42" name="Google Shape;42;p2"/>
          <p:cNvGrpSpPr/>
          <p:nvPr/>
        </p:nvGrpSpPr>
        <p:grpSpPr>
          <a:xfrm>
            <a:off x="12750442" y="1966671"/>
            <a:ext cx="1385612" cy="1760445"/>
            <a:chOff x="7115673" y="1432163"/>
            <a:chExt cx="944755" cy="1200328"/>
          </a:xfrm>
        </p:grpSpPr>
        <p:sp>
          <p:nvSpPr>
            <p:cNvPr id="43" name="Google Shape;43;p2"/>
            <p:cNvSpPr/>
            <p:nvPr/>
          </p:nvSpPr>
          <p:spPr>
            <a:xfrm>
              <a:off x="7115673" y="1432163"/>
              <a:ext cx="944755" cy="1200328"/>
            </a:xfrm>
            <a:prstGeom prst="roundRect">
              <a:avLst>
                <a:gd fmla="val 23833" name="adj"/>
              </a:avLst>
            </a:prstGeom>
            <a:solidFill>
              <a:schemeClr val="l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7258563" y="1575735"/>
              <a:ext cx="616059" cy="918000"/>
              <a:chOff x="3967082" y="1682604"/>
              <a:chExt cx="822428" cy="1225513"/>
            </a:xfrm>
          </p:grpSpPr>
          <p:sp>
            <p:nvSpPr>
              <p:cNvPr id="45" name="Google Shape;45;p2"/>
              <p:cNvSpPr/>
              <p:nvPr/>
            </p:nvSpPr>
            <p:spPr>
              <a:xfrm rot="-5400000">
                <a:off x="3967082" y="1682605"/>
                <a:ext cx="144000" cy="144000"/>
              </a:xfrm>
              <a:prstGeom prst="ellipse">
                <a:avLst/>
              </a:prstGeom>
              <a:solidFill>
                <a:srgbClr val="99D48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-5400000">
                <a:off x="4306296" y="2070735"/>
                <a:ext cx="144000" cy="144000"/>
              </a:xfrm>
              <a:prstGeom prst="ellipse">
                <a:avLst/>
              </a:prstGeom>
              <a:solidFill>
                <a:srgbClr val="99D48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flipH="1" rot="5400000">
                <a:off x="4645509" y="1682604"/>
                <a:ext cx="144001" cy="144001"/>
              </a:xfrm>
              <a:prstGeom prst="ellipse">
                <a:avLst/>
              </a:prstGeom>
              <a:solidFill>
                <a:srgbClr val="99D48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5400000">
                <a:off x="4306296" y="2417426"/>
                <a:ext cx="144000" cy="144000"/>
              </a:xfrm>
              <a:prstGeom prst="ellipse">
                <a:avLst/>
              </a:prstGeom>
              <a:solidFill>
                <a:srgbClr val="99D48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 rot="-5400000">
                <a:off x="4306296" y="2764117"/>
                <a:ext cx="144000" cy="144000"/>
              </a:xfrm>
              <a:prstGeom prst="ellipse">
                <a:avLst/>
              </a:prstGeom>
              <a:solidFill>
                <a:srgbClr val="99D48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50" name="Google Shape;50;p2"/>
          <p:cNvGrpSpPr/>
          <p:nvPr/>
        </p:nvGrpSpPr>
        <p:grpSpPr>
          <a:xfrm>
            <a:off x="2320386" y="4973197"/>
            <a:ext cx="3939424" cy="2076405"/>
            <a:chOff x="408358" y="4851690"/>
            <a:chExt cx="2686026" cy="1415760"/>
          </a:xfrm>
        </p:grpSpPr>
        <p:sp>
          <p:nvSpPr>
            <p:cNvPr id="51" name="Google Shape;51;p2"/>
            <p:cNvSpPr/>
            <p:nvPr/>
          </p:nvSpPr>
          <p:spPr>
            <a:xfrm>
              <a:off x="408358" y="4851690"/>
              <a:ext cx="2686026" cy="1415760"/>
            </a:xfrm>
            <a:prstGeom prst="roundRect">
              <a:avLst>
                <a:gd fmla="val 30276" name="adj"/>
              </a:avLst>
            </a:prstGeom>
            <a:solidFill>
              <a:schemeClr val="l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52" name="Google Shape;52;p2"/>
            <p:cNvGrpSpPr/>
            <p:nvPr/>
          </p:nvGrpSpPr>
          <p:grpSpPr>
            <a:xfrm>
              <a:off x="648198" y="5087531"/>
              <a:ext cx="2206346" cy="944078"/>
              <a:chOff x="999785" y="4539631"/>
              <a:chExt cx="2864069" cy="1225513"/>
            </a:xfrm>
          </p:grpSpPr>
          <p:sp>
            <p:nvSpPr>
              <p:cNvPr id="53" name="Google Shape;53;p2"/>
              <p:cNvSpPr/>
              <p:nvPr/>
            </p:nvSpPr>
            <p:spPr>
              <a:xfrm rot="-5400000">
                <a:off x="999785" y="4539632"/>
                <a:ext cx="144000" cy="144000"/>
              </a:xfrm>
              <a:prstGeom prst="ellipse">
                <a:avLst/>
              </a:prstGeom>
              <a:solidFill>
                <a:srgbClr val="99D48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-5400000">
                <a:off x="1338999" y="4927762"/>
                <a:ext cx="144000" cy="144000"/>
              </a:xfrm>
              <a:prstGeom prst="ellipse">
                <a:avLst/>
              </a:prstGeom>
              <a:solidFill>
                <a:srgbClr val="99D48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flipH="1" rot="5400000">
                <a:off x="1679803" y="4539631"/>
                <a:ext cx="144000" cy="144000"/>
              </a:xfrm>
              <a:prstGeom prst="ellipse">
                <a:avLst/>
              </a:prstGeom>
              <a:solidFill>
                <a:srgbClr val="99D48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 rot="-5400000">
                <a:off x="1338999" y="5274454"/>
                <a:ext cx="144000" cy="144000"/>
              </a:xfrm>
              <a:prstGeom prst="ellipse">
                <a:avLst/>
              </a:prstGeom>
              <a:solidFill>
                <a:srgbClr val="99D48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 rot="-5400000">
                <a:off x="1338999" y="5621144"/>
                <a:ext cx="144000" cy="144000"/>
              </a:xfrm>
              <a:prstGeom prst="ellipse">
                <a:avLst/>
              </a:prstGeom>
              <a:solidFill>
                <a:srgbClr val="99D48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-5400000">
                <a:off x="2019546" y="4927762"/>
                <a:ext cx="144000" cy="144000"/>
              </a:xfrm>
              <a:prstGeom prst="ellipse">
                <a:avLst/>
              </a:prstGeom>
              <a:solidFill>
                <a:srgbClr val="99D48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flipH="1" rot="5400000">
                <a:off x="2359819" y="4539631"/>
                <a:ext cx="144000" cy="144000"/>
              </a:xfrm>
              <a:prstGeom prst="ellipse">
                <a:avLst/>
              </a:prstGeom>
              <a:solidFill>
                <a:srgbClr val="99D48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 rot="-5400000">
                <a:off x="2019546" y="5274453"/>
                <a:ext cx="144000" cy="144000"/>
              </a:xfrm>
              <a:prstGeom prst="ellipse">
                <a:avLst/>
              </a:prstGeom>
              <a:solidFill>
                <a:srgbClr val="99D48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 rot="-5400000">
                <a:off x="2019546" y="5621144"/>
                <a:ext cx="144000" cy="144000"/>
              </a:xfrm>
              <a:prstGeom prst="ellipse">
                <a:avLst/>
              </a:prstGeom>
              <a:solidFill>
                <a:srgbClr val="99D48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-5400000">
                <a:off x="2700093" y="4927762"/>
                <a:ext cx="144000" cy="144000"/>
              </a:xfrm>
              <a:prstGeom prst="ellipse">
                <a:avLst/>
              </a:prstGeom>
              <a:solidFill>
                <a:srgbClr val="99D48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flipH="1" rot="5400000">
                <a:off x="3039836" y="4539631"/>
                <a:ext cx="144000" cy="144000"/>
              </a:xfrm>
              <a:prstGeom prst="ellipse">
                <a:avLst/>
              </a:prstGeom>
              <a:solidFill>
                <a:srgbClr val="99D48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 rot="-5400000">
                <a:off x="2700093" y="5274453"/>
                <a:ext cx="144000" cy="144000"/>
              </a:xfrm>
              <a:prstGeom prst="ellipse">
                <a:avLst/>
              </a:prstGeom>
              <a:solidFill>
                <a:srgbClr val="99D48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 rot="-5400000">
                <a:off x="2700093" y="5621144"/>
                <a:ext cx="144000" cy="144000"/>
              </a:xfrm>
              <a:prstGeom prst="ellipse">
                <a:avLst/>
              </a:prstGeom>
              <a:solidFill>
                <a:srgbClr val="99D48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-5400000">
                <a:off x="3380641" y="4927762"/>
                <a:ext cx="144000" cy="144000"/>
              </a:xfrm>
              <a:prstGeom prst="ellipse">
                <a:avLst/>
              </a:prstGeom>
              <a:solidFill>
                <a:srgbClr val="99D48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flipH="1" rot="5400000">
                <a:off x="3719854" y="4539631"/>
                <a:ext cx="144000" cy="144000"/>
              </a:xfrm>
              <a:prstGeom prst="ellipse">
                <a:avLst/>
              </a:prstGeom>
              <a:solidFill>
                <a:srgbClr val="99D48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 rot="-5400000">
                <a:off x="3380641" y="5274453"/>
                <a:ext cx="144000" cy="144000"/>
              </a:xfrm>
              <a:prstGeom prst="ellipse">
                <a:avLst/>
              </a:prstGeom>
              <a:solidFill>
                <a:srgbClr val="99D48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 rot="-5400000">
                <a:off x="3380641" y="5621144"/>
                <a:ext cx="144000" cy="144000"/>
              </a:xfrm>
              <a:prstGeom prst="ellipse">
                <a:avLst/>
              </a:prstGeom>
              <a:solidFill>
                <a:srgbClr val="99D48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70" name="Google Shape;70;p2"/>
          <p:cNvGrpSpPr/>
          <p:nvPr/>
        </p:nvGrpSpPr>
        <p:grpSpPr>
          <a:xfrm>
            <a:off x="6591178" y="4973197"/>
            <a:ext cx="5788359" cy="2076405"/>
            <a:chOff x="4045915" y="3915706"/>
            <a:chExt cx="3946690" cy="1415760"/>
          </a:xfrm>
        </p:grpSpPr>
        <p:sp>
          <p:nvSpPr>
            <p:cNvPr id="71" name="Google Shape;71;p2"/>
            <p:cNvSpPr/>
            <p:nvPr/>
          </p:nvSpPr>
          <p:spPr>
            <a:xfrm>
              <a:off x="4045915" y="3915706"/>
              <a:ext cx="3946690" cy="1415760"/>
            </a:xfrm>
            <a:prstGeom prst="roundRect">
              <a:avLst>
                <a:gd fmla="val 30276" name="adj"/>
              </a:avLst>
            </a:prstGeom>
            <a:solidFill>
              <a:schemeClr val="l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 flipH="1" rot="5400000">
              <a:off x="4352409" y="4151547"/>
              <a:ext cx="110931" cy="110931"/>
            </a:xfrm>
            <a:prstGeom prst="ellipse">
              <a:avLst/>
            </a:prstGeom>
            <a:solidFill>
              <a:srgbClr val="99D4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 rot="-5400000">
              <a:off x="4614132" y="4450545"/>
              <a:ext cx="110931" cy="110931"/>
            </a:xfrm>
            <a:prstGeom prst="ellipse">
              <a:avLst/>
            </a:prstGeom>
            <a:solidFill>
              <a:srgbClr val="99D4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 flipH="1" rot="5400000">
              <a:off x="4876263" y="4151547"/>
              <a:ext cx="110931" cy="110931"/>
            </a:xfrm>
            <a:prstGeom prst="ellipse">
              <a:avLst/>
            </a:prstGeom>
            <a:solidFill>
              <a:srgbClr val="99D4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 rot="-5400000">
              <a:off x="4614132" y="4717620"/>
              <a:ext cx="110931" cy="110931"/>
            </a:xfrm>
            <a:prstGeom prst="ellipse">
              <a:avLst/>
            </a:prstGeom>
            <a:solidFill>
              <a:srgbClr val="99D4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 rot="-5400000">
              <a:off x="4614132" y="4984694"/>
              <a:ext cx="110931" cy="110931"/>
            </a:xfrm>
            <a:prstGeom prst="ellipse">
              <a:avLst/>
            </a:prstGeom>
            <a:solidFill>
              <a:srgbClr val="99D4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 rot="-5400000">
              <a:off x="5138394" y="4450545"/>
              <a:ext cx="110931" cy="110931"/>
            </a:xfrm>
            <a:prstGeom prst="ellipse">
              <a:avLst/>
            </a:prstGeom>
            <a:solidFill>
              <a:srgbClr val="99D4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 flipH="1" rot="5400000">
              <a:off x="5400117" y="4151547"/>
              <a:ext cx="110931" cy="110931"/>
            </a:xfrm>
            <a:prstGeom prst="ellipse">
              <a:avLst/>
            </a:prstGeom>
            <a:solidFill>
              <a:srgbClr val="99D4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 rot="-5400000">
              <a:off x="5138394" y="4717620"/>
              <a:ext cx="110931" cy="110931"/>
            </a:xfrm>
            <a:prstGeom prst="ellipse">
              <a:avLst/>
            </a:prstGeom>
            <a:solidFill>
              <a:srgbClr val="99D4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 rot="-5400000">
              <a:off x="5138394" y="4984694"/>
              <a:ext cx="110931" cy="110931"/>
            </a:xfrm>
            <a:prstGeom prst="ellipse">
              <a:avLst/>
            </a:prstGeom>
            <a:solidFill>
              <a:srgbClr val="99D4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 rot="-5400000">
              <a:off x="5662657" y="4450545"/>
              <a:ext cx="110931" cy="110931"/>
            </a:xfrm>
            <a:prstGeom prst="ellipse">
              <a:avLst/>
            </a:prstGeom>
            <a:solidFill>
              <a:srgbClr val="99D4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 flipH="1" rot="5400000">
              <a:off x="5923971" y="4151547"/>
              <a:ext cx="110931" cy="110931"/>
            </a:xfrm>
            <a:prstGeom prst="ellipse">
              <a:avLst/>
            </a:prstGeom>
            <a:solidFill>
              <a:srgbClr val="99D4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 rot="-5400000">
              <a:off x="5662657" y="4717620"/>
              <a:ext cx="110931" cy="110931"/>
            </a:xfrm>
            <a:prstGeom prst="ellipse">
              <a:avLst/>
            </a:prstGeom>
            <a:solidFill>
              <a:srgbClr val="99D4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 rot="-5400000">
              <a:off x="5662657" y="4984694"/>
              <a:ext cx="110931" cy="110931"/>
            </a:xfrm>
            <a:prstGeom prst="ellipse">
              <a:avLst/>
            </a:prstGeom>
            <a:solidFill>
              <a:srgbClr val="99D4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 rot="-5400000">
              <a:off x="6201289" y="4450544"/>
              <a:ext cx="110931" cy="110931"/>
            </a:xfrm>
            <a:prstGeom prst="ellipse">
              <a:avLst/>
            </a:prstGeom>
            <a:solidFill>
              <a:srgbClr val="99D4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 flipH="1" rot="5400000">
              <a:off x="6463420" y="4151546"/>
              <a:ext cx="110931" cy="110931"/>
            </a:xfrm>
            <a:prstGeom prst="ellipse">
              <a:avLst/>
            </a:prstGeom>
            <a:solidFill>
              <a:srgbClr val="99D4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 rot="-5400000">
              <a:off x="6201289" y="4717619"/>
              <a:ext cx="110931" cy="110931"/>
            </a:xfrm>
            <a:prstGeom prst="ellipse">
              <a:avLst/>
            </a:prstGeom>
            <a:solidFill>
              <a:srgbClr val="99D4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 rot="-5400000">
              <a:off x="6201289" y="4984693"/>
              <a:ext cx="110931" cy="110931"/>
            </a:xfrm>
            <a:prstGeom prst="ellipse">
              <a:avLst/>
            </a:prstGeom>
            <a:solidFill>
              <a:srgbClr val="99D4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 rot="-5400000">
              <a:off x="6725551" y="4450544"/>
              <a:ext cx="110931" cy="110931"/>
            </a:xfrm>
            <a:prstGeom prst="ellipse">
              <a:avLst/>
            </a:prstGeom>
            <a:solidFill>
              <a:srgbClr val="99D4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 flipH="1" rot="5400000">
              <a:off x="6987274" y="4151546"/>
              <a:ext cx="110931" cy="110931"/>
            </a:xfrm>
            <a:prstGeom prst="ellipse">
              <a:avLst/>
            </a:prstGeom>
            <a:solidFill>
              <a:srgbClr val="99D4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 rot="-5400000">
              <a:off x="6725551" y="4717619"/>
              <a:ext cx="110931" cy="110931"/>
            </a:xfrm>
            <a:prstGeom prst="ellipse">
              <a:avLst/>
            </a:prstGeom>
            <a:solidFill>
              <a:srgbClr val="99D4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 rot="-5400000">
              <a:off x="6725551" y="4984693"/>
              <a:ext cx="110931" cy="110931"/>
            </a:xfrm>
            <a:prstGeom prst="ellipse">
              <a:avLst/>
            </a:prstGeom>
            <a:solidFill>
              <a:srgbClr val="99D4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 rot="-5400000">
              <a:off x="7249814" y="4450544"/>
              <a:ext cx="110931" cy="110931"/>
            </a:xfrm>
            <a:prstGeom prst="ellipse">
              <a:avLst/>
            </a:prstGeom>
            <a:solidFill>
              <a:srgbClr val="99D4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 flipH="1" rot="5400000">
              <a:off x="7511128" y="4151546"/>
              <a:ext cx="110931" cy="110931"/>
            </a:xfrm>
            <a:prstGeom prst="ellipse">
              <a:avLst/>
            </a:prstGeom>
            <a:solidFill>
              <a:srgbClr val="99D4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 rot="-5400000">
              <a:off x="7249814" y="4717619"/>
              <a:ext cx="110931" cy="110931"/>
            </a:xfrm>
            <a:prstGeom prst="ellipse">
              <a:avLst/>
            </a:prstGeom>
            <a:solidFill>
              <a:srgbClr val="99D4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-5400000">
              <a:off x="7249814" y="4984693"/>
              <a:ext cx="110931" cy="110931"/>
            </a:xfrm>
            <a:prstGeom prst="ellipse">
              <a:avLst/>
            </a:prstGeom>
            <a:solidFill>
              <a:srgbClr val="99D4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97" name="Google Shape;97;p2"/>
          <p:cNvSpPr txBox="1"/>
          <p:nvPr/>
        </p:nvSpPr>
        <p:spPr>
          <a:xfrm>
            <a:off x="3546080" y="4338280"/>
            <a:ext cx="1707518" cy="58477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4373" l="0" r="-8570" t="-1249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8663440" y="4270621"/>
            <a:ext cx="1707518" cy="58477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5786" l="0" r="-8927" t="-1263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2373236" y="7672113"/>
            <a:ext cx="983618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Draw your own chain diagrams of different lengths. How many dots do they have?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701152" y="484209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375242" y="1298709"/>
            <a:ext cx="8350054" cy="197881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230" l="-1971" r="0" t="-43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6" name="Google Shape;106;p16"/>
          <p:cNvSpPr txBox="1"/>
          <p:nvPr/>
        </p:nvSpPr>
        <p:spPr>
          <a:xfrm>
            <a:off x="375242" y="3779083"/>
            <a:ext cx="1352711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Complete the tracking calculation for the number of dots: 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4864963" y="1791039"/>
            <a:ext cx="4825891" cy="156966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002" l="-315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108" name="Google Shape;108;p16"/>
          <p:cNvGrpSpPr/>
          <p:nvPr/>
        </p:nvGrpSpPr>
        <p:grpSpPr>
          <a:xfrm>
            <a:off x="701152" y="4593583"/>
            <a:ext cx="10617634" cy="3004986"/>
            <a:chOff x="761921" y="3303394"/>
            <a:chExt cx="6947174" cy="1966178"/>
          </a:xfrm>
        </p:grpSpPr>
        <p:grpSp>
          <p:nvGrpSpPr>
            <p:cNvPr id="109" name="Google Shape;109;p16"/>
            <p:cNvGrpSpPr/>
            <p:nvPr/>
          </p:nvGrpSpPr>
          <p:grpSpPr>
            <a:xfrm>
              <a:off x="761921" y="4671352"/>
              <a:ext cx="1663736" cy="397409"/>
              <a:chOff x="887325" y="4443948"/>
              <a:chExt cx="1663736" cy="397409"/>
            </a:xfrm>
          </p:grpSpPr>
          <p:sp>
            <p:nvSpPr>
              <p:cNvPr id="110" name="Google Shape;110;p16"/>
              <p:cNvSpPr/>
              <p:nvPr/>
            </p:nvSpPr>
            <p:spPr>
              <a:xfrm>
                <a:off x="887325" y="4508204"/>
                <a:ext cx="359566" cy="333153"/>
              </a:xfrm>
              <a:prstGeom prst="roundRect">
                <a:avLst>
                  <a:gd fmla="val 16667" name="adj"/>
                </a:avLst>
              </a:prstGeom>
              <a:noFill/>
              <a:ln cap="flat" cmpd="sng" w="12700">
                <a:solidFill>
                  <a:srgbClr val="B1DEA4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1" name="Google Shape;111;p16"/>
              <p:cNvSpPr txBox="1"/>
              <p:nvPr/>
            </p:nvSpPr>
            <p:spPr>
              <a:xfrm>
                <a:off x="1160707" y="4443948"/>
                <a:ext cx="444750" cy="382621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112" name="Google Shape;112;p16"/>
              <p:cNvSpPr/>
              <p:nvPr/>
            </p:nvSpPr>
            <p:spPr>
              <a:xfrm>
                <a:off x="1518453" y="4508204"/>
                <a:ext cx="359566" cy="333153"/>
              </a:xfrm>
              <a:prstGeom prst="roundRect">
                <a:avLst>
                  <a:gd fmla="val 16667" name="adj"/>
                </a:avLst>
              </a:prstGeom>
              <a:noFill/>
              <a:ln cap="flat" cmpd="sng" w="12700">
                <a:solidFill>
                  <a:srgbClr val="B1DEA4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3" name="Google Shape;113;p16"/>
              <p:cNvSpPr txBox="1"/>
              <p:nvPr/>
            </p:nvSpPr>
            <p:spPr>
              <a:xfrm>
                <a:off x="1801230" y="4443948"/>
                <a:ext cx="498929" cy="382621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114" name="Google Shape;114;p16"/>
              <p:cNvSpPr/>
              <p:nvPr/>
            </p:nvSpPr>
            <p:spPr>
              <a:xfrm>
                <a:off x="2191495" y="4508204"/>
                <a:ext cx="359566" cy="333153"/>
              </a:xfrm>
              <a:prstGeom prst="roundRect">
                <a:avLst>
                  <a:gd fmla="val 16667" name="adj"/>
                </a:avLst>
              </a:prstGeom>
              <a:noFill/>
              <a:ln cap="flat" cmpd="sng" w="12700">
                <a:solidFill>
                  <a:srgbClr val="B1DEA4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115" name="Google Shape;115;p16"/>
            <p:cNvGrpSpPr/>
            <p:nvPr/>
          </p:nvGrpSpPr>
          <p:grpSpPr>
            <a:xfrm>
              <a:off x="3052471" y="4671352"/>
              <a:ext cx="1663736" cy="397409"/>
              <a:chOff x="887325" y="4443948"/>
              <a:chExt cx="1663736" cy="397409"/>
            </a:xfrm>
          </p:grpSpPr>
          <p:sp>
            <p:nvSpPr>
              <p:cNvPr id="116" name="Google Shape;116;p16"/>
              <p:cNvSpPr/>
              <p:nvPr/>
            </p:nvSpPr>
            <p:spPr>
              <a:xfrm>
                <a:off x="887325" y="4508204"/>
                <a:ext cx="359566" cy="333153"/>
              </a:xfrm>
              <a:prstGeom prst="roundRect">
                <a:avLst>
                  <a:gd fmla="val 16667" name="adj"/>
                </a:avLst>
              </a:prstGeom>
              <a:noFill/>
              <a:ln cap="flat" cmpd="sng" w="12700">
                <a:solidFill>
                  <a:srgbClr val="B1DEA4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7" name="Google Shape;117;p16"/>
              <p:cNvSpPr txBox="1"/>
              <p:nvPr/>
            </p:nvSpPr>
            <p:spPr>
              <a:xfrm>
                <a:off x="1160707" y="4443948"/>
                <a:ext cx="487676" cy="382621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118" name="Google Shape;118;p16"/>
              <p:cNvSpPr/>
              <p:nvPr/>
            </p:nvSpPr>
            <p:spPr>
              <a:xfrm>
                <a:off x="1518453" y="4508204"/>
                <a:ext cx="359566" cy="333153"/>
              </a:xfrm>
              <a:prstGeom prst="roundRect">
                <a:avLst>
                  <a:gd fmla="val 16667" name="adj"/>
                </a:avLst>
              </a:prstGeom>
              <a:noFill/>
              <a:ln cap="flat" cmpd="sng" w="12700">
                <a:solidFill>
                  <a:srgbClr val="B1DEA4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9" name="Google Shape;119;p16"/>
              <p:cNvSpPr txBox="1"/>
              <p:nvPr/>
            </p:nvSpPr>
            <p:spPr>
              <a:xfrm>
                <a:off x="1801230" y="4443948"/>
                <a:ext cx="487471" cy="382621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120" name="Google Shape;120;p16"/>
              <p:cNvSpPr/>
              <p:nvPr/>
            </p:nvSpPr>
            <p:spPr>
              <a:xfrm>
                <a:off x="2191495" y="4508204"/>
                <a:ext cx="359566" cy="333153"/>
              </a:xfrm>
              <a:prstGeom prst="roundRect">
                <a:avLst>
                  <a:gd fmla="val 16667" name="adj"/>
                </a:avLst>
              </a:prstGeom>
              <a:noFill/>
              <a:ln cap="flat" cmpd="sng" w="12700">
                <a:solidFill>
                  <a:srgbClr val="B1DEA4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121" name="Google Shape;121;p16"/>
            <p:cNvGrpSpPr/>
            <p:nvPr/>
          </p:nvGrpSpPr>
          <p:grpSpPr>
            <a:xfrm>
              <a:off x="5899638" y="4671352"/>
              <a:ext cx="1663736" cy="397409"/>
              <a:chOff x="887325" y="4443948"/>
              <a:chExt cx="1663736" cy="397409"/>
            </a:xfrm>
          </p:grpSpPr>
          <p:sp>
            <p:nvSpPr>
              <p:cNvPr id="122" name="Google Shape;122;p16"/>
              <p:cNvSpPr/>
              <p:nvPr/>
            </p:nvSpPr>
            <p:spPr>
              <a:xfrm>
                <a:off x="887325" y="4508204"/>
                <a:ext cx="359566" cy="333153"/>
              </a:xfrm>
              <a:prstGeom prst="roundRect">
                <a:avLst>
                  <a:gd fmla="val 16667" name="adj"/>
                </a:avLst>
              </a:prstGeom>
              <a:noFill/>
              <a:ln cap="flat" cmpd="sng" w="12700">
                <a:solidFill>
                  <a:srgbClr val="B1DEA4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3" name="Google Shape;123;p16"/>
              <p:cNvSpPr txBox="1"/>
              <p:nvPr/>
            </p:nvSpPr>
            <p:spPr>
              <a:xfrm>
                <a:off x="1160707" y="4443948"/>
                <a:ext cx="413376" cy="382621"/>
              </a:xfrm>
              <a:prstGeom prst="rect">
                <a:avLst/>
              </a:prstGeom>
              <a:blipFill rotWithShape="1">
                <a:blip r:embed="rId9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124" name="Google Shape;124;p16"/>
              <p:cNvSpPr/>
              <p:nvPr/>
            </p:nvSpPr>
            <p:spPr>
              <a:xfrm>
                <a:off x="1518453" y="4508204"/>
                <a:ext cx="359566" cy="333153"/>
              </a:xfrm>
              <a:prstGeom prst="roundRect">
                <a:avLst>
                  <a:gd fmla="val 16667" name="adj"/>
                </a:avLst>
              </a:prstGeom>
              <a:noFill/>
              <a:ln cap="flat" cmpd="sng" w="12700">
                <a:solidFill>
                  <a:srgbClr val="B1DEA4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5" name="Google Shape;125;p16"/>
              <p:cNvSpPr txBox="1"/>
              <p:nvPr/>
            </p:nvSpPr>
            <p:spPr>
              <a:xfrm>
                <a:off x="1723697" y="4443948"/>
                <a:ext cx="391432" cy="382621"/>
              </a:xfrm>
              <a:prstGeom prst="rect">
                <a:avLst/>
              </a:prstGeom>
              <a:blipFill rotWithShape="1">
                <a:blip r:embed="rId10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126" name="Google Shape;126;p16"/>
              <p:cNvSpPr/>
              <p:nvPr/>
            </p:nvSpPr>
            <p:spPr>
              <a:xfrm>
                <a:off x="2191495" y="4508204"/>
                <a:ext cx="359566" cy="333153"/>
              </a:xfrm>
              <a:prstGeom prst="roundRect">
                <a:avLst>
                  <a:gd fmla="val 16667" name="adj"/>
                </a:avLst>
              </a:prstGeom>
              <a:noFill/>
              <a:ln cap="flat" cmpd="sng" w="12700">
                <a:solidFill>
                  <a:srgbClr val="B1DEA4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cxnSp>
          <p:nvCxnSpPr>
            <p:cNvPr id="127" name="Google Shape;127;p16"/>
            <p:cNvCxnSpPr/>
            <p:nvPr/>
          </p:nvCxnSpPr>
          <p:spPr>
            <a:xfrm>
              <a:off x="2739814" y="3429000"/>
              <a:ext cx="0" cy="1840572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28" name="Google Shape;128;p16"/>
            <p:cNvCxnSpPr/>
            <p:nvPr/>
          </p:nvCxnSpPr>
          <p:spPr>
            <a:xfrm>
              <a:off x="5259319" y="3429000"/>
              <a:ext cx="0" cy="1840572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129" name="Google Shape;129;p16"/>
            <p:cNvSpPr/>
            <p:nvPr/>
          </p:nvSpPr>
          <p:spPr>
            <a:xfrm rot="-5400000">
              <a:off x="1038228" y="3805502"/>
              <a:ext cx="76141" cy="76141"/>
            </a:xfrm>
            <a:prstGeom prst="ellipse">
              <a:avLst/>
            </a:prstGeom>
            <a:solidFill>
              <a:srgbClr val="99D488"/>
            </a:solidFill>
            <a:ln cap="flat" cmpd="sng" w="25400">
              <a:solidFill>
                <a:srgbClr val="99D4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 rot="-5400000">
              <a:off x="1217591" y="4010728"/>
              <a:ext cx="76141" cy="76141"/>
            </a:xfrm>
            <a:prstGeom prst="ellipse">
              <a:avLst/>
            </a:prstGeom>
            <a:solidFill>
              <a:srgbClr val="99D488"/>
            </a:solidFill>
            <a:ln cap="flat" cmpd="sng" w="25400">
              <a:solidFill>
                <a:srgbClr val="99D4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 flipH="1" rot="5400000">
              <a:off x="1397794" y="3805501"/>
              <a:ext cx="76141" cy="76141"/>
            </a:xfrm>
            <a:prstGeom prst="ellipse">
              <a:avLst/>
            </a:prstGeom>
            <a:solidFill>
              <a:srgbClr val="99D488"/>
            </a:solidFill>
            <a:ln cap="flat" cmpd="sng" w="25400">
              <a:solidFill>
                <a:srgbClr val="99D4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 rot="-5400000">
              <a:off x="1217591" y="4194044"/>
              <a:ext cx="76141" cy="76141"/>
            </a:xfrm>
            <a:prstGeom prst="ellipse">
              <a:avLst/>
            </a:prstGeom>
            <a:solidFill>
              <a:srgbClr val="99D488"/>
            </a:solidFill>
            <a:ln cap="flat" cmpd="sng" w="25400">
              <a:solidFill>
                <a:srgbClr val="99D4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 rot="-5400000">
              <a:off x="1217591" y="4377360"/>
              <a:ext cx="76141" cy="76141"/>
            </a:xfrm>
            <a:prstGeom prst="ellipse">
              <a:avLst/>
            </a:prstGeom>
            <a:solidFill>
              <a:srgbClr val="99D488"/>
            </a:solidFill>
            <a:ln cap="flat" cmpd="sng" w="25400">
              <a:solidFill>
                <a:srgbClr val="99D4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 rot="-5400000">
              <a:off x="1577437" y="4010728"/>
              <a:ext cx="76141" cy="76141"/>
            </a:xfrm>
            <a:prstGeom prst="ellipse">
              <a:avLst/>
            </a:prstGeom>
            <a:solidFill>
              <a:srgbClr val="99D488"/>
            </a:solidFill>
            <a:ln cap="flat" cmpd="sng" w="25400">
              <a:solidFill>
                <a:srgbClr val="99D4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 flipH="1" rot="5400000">
              <a:off x="1757360" y="3805501"/>
              <a:ext cx="76141" cy="76141"/>
            </a:xfrm>
            <a:prstGeom prst="ellipse">
              <a:avLst/>
            </a:prstGeom>
            <a:solidFill>
              <a:srgbClr val="99D488"/>
            </a:solidFill>
            <a:ln cap="flat" cmpd="sng" w="25400">
              <a:solidFill>
                <a:srgbClr val="99D4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 rot="-5400000">
              <a:off x="1577437" y="4194044"/>
              <a:ext cx="76141" cy="76141"/>
            </a:xfrm>
            <a:prstGeom prst="ellipse">
              <a:avLst/>
            </a:prstGeom>
            <a:solidFill>
              <a:srgbClr val="99D488"/>
            </a:solidFill>
            <a:ln cap="flat" cmpd="sng" w="25400">
              <a:solidFill>
                <a:srgbClr val="99D4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 rot="-5400000">
              <a:off x="1577437" y="4377360"/>
              <a:ext cx="76141" cy="76141"/>
            </a:xfrm>
            <a:prstGeom prst="ellipse">
              <a:avLst/>
            </a:prstGeom>
            <a:solidFill>
              <a:srgbClr val="99D488"/>
            </a:solidFill>
            <a:ln cap="flat" cmpd="sng" w="25400">
              <a:solidFill>
                <a:srgbClr val="99D4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 rot="-5400000">
              <a:off x="1937283" y="4010728"/>
              <a:ext cx="76141" cy="76141"/>
            </a:xfrm>
            <a:prstGeom prst="ellipse">
              <a:avLst/>
            </a:prstGeom>
            <a:solidFill>
              <a:srgbClr val="99D488"/>
            </a:solidFill>
            <a:ln cap="flat" cmpd="sng" w="25400">
              <a:solidFill>
                <a:srgbClr val="99D4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 flipH="1" rot="5400000">
              <a:off x="2116926" y="3805501"/>
              <a:ext cx="76141" cy="76141"/>
            </a:xfrm>
            <a:prstGeom prst="ellipse">
              <a:avLst/>
            </a:prstGeom>
            <a:solidFill>
              <a:srgbClr val="99D488"/>
            </a:solidFill>
            <a:ln cap="flat" cmpd="sng" w="25400">
              <a:solidFill>
                <a:srgbClr val="99D4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 rot="-5400000">
              <a:off x="1937283" y="4194044"/>
              <a:ext cx="76141" cy="76141"/>
            </a:xfrm>
            <a:prstGeom prst="ellipse">
              <a:avLst/>
            </a:prstGeom>
            <a:solidFill>
              <a:srgbClr val="99D488"/>
            </a:solidFill>
            <a:ln cap="flat" cmpd="sng" w="25400">
              <a:solidFill>
                <a:srgbClr val="99D4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 rot="-5400000">
              <a:off x="1937283" y="4377360"/>
              <a:ext cx="76141" cy="76141"/>
            </a:xfrm>
            <a:prstGeom prst="ellipse">
              <a:avLst/>
            </a:prstGeom>
            <a:solidFill>
              <a:srgbClr val="99D488"/>
            </a:solidFill>
            <a:ln cap="flat" cmpd="sng" w="25400">
              <a:solidFill>
                <a:srgbClr val="99D4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994605" y="3717640"/>
              <a:ext cx="568800" cy="824400"/>
            </a:xfrm>
            <a:custGeom>
              <a:rect b="b" l="l" r="r" t="t"/>
              <a:pathLst>
                <a:path extrusionOk="0" h="824400" w="568800">
                  <a:moveTo>
                    <a:pt x="399600" y="738000"/>
                  </a:moveTo>
                  <a:lnTo>
                    <a:pt x="428400" y="522000"/>
                  </a:lnTo>
                  <a:lnTo>
                    <a:pt x="457200" y="403200"/>
                  </a:lnTo>
                  <a:lnTo>
                    <a:pt x="478800" y="309600"/>
                  </a:lnTo>
                  <a:lnTo>
                    <a:pt x="511200" y="266400"/>
                  </a:lnTo>
                  <a:lnTo>
                    <a:pt x="558000" y="187200"/>
                  </a:lnTo>
                  <a:lnTo>
                    <a:pt x="568800" y="100800"/>
                  </a:lnTo>
                  <a:lnTo>
                    <a:pt x="531750" y="34300"/>
                  </a:lnTo>
                  <a:lnTo>
                    <a:pt x="435600" y="21600"/>
                  </a:lnTo>
                  <a:lnTo>
                    <a:pt x="252000" y="0"/>
                  </a:lnTo>
                  <a:lnTo>
                    <a:pt x="129600" y="7200"/>
                  </a:lnTo>
                  <a:lnTo>
                    <a:pt x="39600" y="18000"/>
                  </a:lnTo>
                  <a:lnTo>
                    <a:pt x="3600" y="64800"/>
                  </a:lnTo>
                  <a:lnTo>
                    <a:pt x="0" y="147600"/>
                  </a:lnTo>
                  <a:lnTo>
                    <a:pt x="7200" y="230400"/>
                  </a:lnTo>
                  <a:lnTo>
                    <a:pt x="39600" y="306000"/>
                  </a:lnTo>
                  <a:lnTo>
                    <a:pt x="100800" y="453600"/>
                  </a:lnTo>
                  <a:lnTo>
                    <a:pt x="129600" y="658800"/>
                  </a:lnTo>
                  <a:lnTo>
                    <a:pt x="212400" y="824400"/>
                  </a:lnTo>
                  <a:lnTo>
                    <a:pt x="378000" y="792000"/>
                  </a:lnTo>
                  <a:lnTo>
                    <a:pt x="399600" y="738000"/>
                  </a:lnTo>
                  <a:close/>
                </a:path>
              </a:pathLst>
            </a:custGeom>
            <a:noFill/>
            <a:ln cap="flat" cmpd="sng" w="12700">
              <a:solidFill>
                <a:srgbClr val="B1DE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5731402" y="3733003"/>
              <a:ext cx="568800" cy="824400"/>
            </a:xfrm>
            <a:custGeom>
              <a:rect b="b" l="l" r="r" t="t"/>
              <a:pathLst>
                <a:path extrusionOk="0" h="824400" w="568800">
                  <a:moveTo>
                    <a:pt x="399600" y="738000"/>
                  </a:moveTo>
                  <a:lnTo>
                    <a:pt x="428400" y="522000"/>
                  </a:lnTo>
                  <a:lnTo>
                    <a:pt x="457200" y="403200"/>
                  </a:lnTo>
                  <a:lnTo>
                    <a:pt x="478800" y="309600"/>
                  </a:lnTo>
                  <a:lnTo>
                    <a:pt x="511200" y="266400"/>
                  </a:lnTo>
                  <a:lnTo>
                    <a:pt x="558000" y="187200"/>
                  </a:lnTo>
                  <a:lnTo>
                    <a:pt x="568800" y="100800"/>
                  </a:lnTo>
                  <a:lnTo>
                    <a:pt x="531750" y="34300"/>
                  </a:lnTo>
                  <a:lnTo>
                    <a:pt x="435600" y="21600"/>
                  </a:lnTo>
                  <a:lnTo>
                    <a:pt x="252000" y="0"/>
                  </a:lnTo>
                  <a:lnTo>
                    <a:pt x="129600" y="7200"/>
                  </a:lnTo>
                  <a:lnTo>
                    <a:pt x="39600" y="18000"/>
                  </a:lnTo>
                  <a:lnTo>
                    <a:pt x="3600" y="64800"/>
                  </a:lnTo>
                  <a:lnTo>
                    <a:pt x="0" y="147600"/>
                  </a:lnTo>
                  <a:lnTo>
                    <a:pt x="7200" y="230400"/>
                  </a:lnTo>
                  <a:lnTo>
                    <a:pt x="39600" y="306000"/>
                  </a:lnTo>
                  <a:lnTo>
                    <a:pt x="100800" y="453600"/>
                  </a:lnTo>
                  <a:lnTo>
                    <a:pt x="129600" y="658800"/>
                  </a:lnTo>
                  <a:lnTo>
                    <a:pt x="212400" y="824400"/>
                  </a:lnTo>
                  <a:lnTo>
                    <a:pt x="378000" y="792000"/>
                  </a:lnTo>
                  <a:lnTo>
                    <a:pt x="399600" y="738000"/>
                  </a:lnTo>
                  <a:close/>
                </a:path>
              </a:pathLst>
            </a:custGeom>
            <a:noFill/>
            <a:ln cap="flat" cmpd="sng" w="12700">
              <a:solidFill>
                <a:srgbClr val="B1DE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44" name="Google Shape;144;p16"/>
            <p:cNvGrpSpPr/>
            <p:nvPr/>
          </p:nvGrpSpPr>
          <p:grpSpPr>
            <a:xfrm>
              <a:off x="5790983" y="3808182"/>
              <a:ext cx="1874110" cy="651118"/>
              <a:chOff x="3024276" y="3689205"/>
              <a:chExt cx="1874110" cy="651118"/>
            </a:xfrm>
          </p:grpSpPr>
          <p:sp>
            <p:nvSpPr>
              <p:cNvPr id="145" name="Google Shape;145;p16"/>
              <p:cNvSpPr/>
              <p:nvPr/>
            </p:nvSpPr>
            <p:spPr>
              <a:xfrm rot="-5400000">
                <a:off x="3383981" y="3689206"/>
                <a:ext cx="76141" cy="76141"/>
              </a:xfrm>
              <a:prstGeom prst="ellipse">
                <a:avLst/>
              </a:prstGeom>
              <a:solidFill>
                <a:srgbClr val="99D488"/>
              </a:solidFill>
              <a:ln cap="flat" cmpd="sng" w="25400">
                <a:solidFill>
                  <a:srgbClr val="99D4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 rot="-5400000">
                <a:off x="3563344" y="3894432"/>
                <a:ext cx="76141" cy="76141"/>
              </a:xfrm>
              <a:prstGeom prst="ellipse">
                <a:avLst/>
              </a:prstGeom>
              <a:solidFill>
                <a:srgbClr val="99D488"/>
              </a:solidFill>
              <a:ln cap="flat" cmpd="sng" w="25400">
                <a:solidFill>
                  <a:srgbClr val="99D4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 flipH="1" rot="5400000">
                <a:off x="3743547" y="3689205"/>
                <a:ext cx="76141" cy="76141"/>
              </a:xfrm>
              <a:prstGeom prst="ellipse">
                <a:avLst/>
              </a:prstGeom>
              <a:solidFill>
                <a:srgbClr val="99D488"/>
              </a:solidFill>
              <a:ln cap="flat" cmpd="sng" w="25400">
                <a:solidFill>
                  <a:srgbClr val="99D4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8" name="Google Shape;148;p16"/>
              <p:cNvSpPr/>
              <p:nvPr/>
            </p:nvSpPr>
            <p:spPr>
              <a:xfrm rot="-5400000">
                <a:off x="3563344" y="4077748"/>
                <a:ext cx="76141" cy="76141"/>
              </a:xfrm>
              <a:prstGeom prst="ellipse">
                <a:avLst/>
              </a:prstGeom>
              <a:solidFill>
                <a:srgbClr val="99D488"/>
              </a:solidFill>
              <a:ln cap="flat" cmpd="sng" w="25400">
                <a:solidFill>
                  <a:srgbClr val="99D4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9" name="Google Shape;149;p16"/>
              <p:cNvSpPr/>
              <p:nvPr/>
            </p:nvSpPr>
            <p:spPr>
              <a:xfrm rot="-5400000">
                <a:off x="3563344" y="4261064"/>
                <a:ext cx="76141" cy="76141"/>
              </a:xfrm>
              <a:prstGeom prst="ellipse">
                <a:avLst/>
              </a:prstGeom>
              <a:solidFill>
                <a:srgbClr val="99D488"/>
              </a:solidFill>
              <a:ln cap="flat" cmpd="sng" w="25400">
                <a:solidFill>
                  <a:srgbClr val="99D4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0" name="Google Shape;150;p16"/>
              <p:cNvSpPr/>
              <p:nvPr/>
            </p:nvSpPr>
            <p:spPr>
              <a:xfrm rot="-5400000">
                <a:off x="3923190" y="3894432"/>
                <a:ext cx="76141" cy="76141"/>
              </a:xfrm>
              <a:prstGeom prst="ellipse">
                <a:avLst/>
              </a:prstGeom>
              <a:solidFill>
                <a:srgbClr val="99D488"/>
              </a:solidFill>
              <a:ln cap="flat" cmpd="sng" w="25400">
                <a:solidFill>
                  <a:srgbClr val="99D4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1" name="Google Shape;151;p16"/>
              <p:cNvSpPr/>
              <p:nvPr/>
            </p:nvSpPr>
            <p:spPr>
              <a:xfrm flipH="1" rot="5400000">
                <a:off x="4103113" y="3689205"/>
                <a:ext cx="76141" cy="76141"/>
              </a:xfrm>
              <a:prstGeom prst="ellipse">
                <a:avLst/>
              </a:prstGeom>
              <a:solidFill>
                <a:srgbClr val="99D488"/>
              </a:solidFill>
              <a:ln cap="flat" cmpd="sng" w="25400">
                <a:solidFill>
                  <a:srgbClr val="99D4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 rot="-5400000">
                <a:off x="3923190" y="4077748"/>
                <a:ext cx="76141" cy="76141"/>
              </a:xfrm>
              <a:prstGeom prst="ellipse">
                <a:avLst/>
              </a:prstGeom>
              <a:solidFill>
                <a:srgbClr val="99D488"/>
              </a:solidFill>
              <a:ln cap="flat" cmpd="sng" w="25400">
                <a:solidFill>
                  <a:srgbClr val="99D4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 rot="-5400000">
                <a:off x="3923190" y="4261064"/>
                <a:ext cx="76141" cy="76141"/>
              </a:xfrm>
              <a:prstGeom prst="ellipse">
                <a:avLst/>
              </a:prstGeom>
              <a:solidFill>
                <a:srgbClr val="99D488"/>
              </a:solidFill>
              <a:ln cap="flat" cmpd="sng" w="25400">
                <a:solidFill>
                  <a:srgbClr val="99D4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 rot="-5400000">
                <a:off x="4283036" y="3894432"/>
                <a:ext cx="76141" cy="76141"/>
              </a:xfrm>
              <a:prstGeom prst="ellipse">
                <a:avLst/>
              </a:prstGeom>
              <a:solidFill>
                <a:srgbClr val="99D488"/>
              </a:solidFill>
              <a:ln cap="flat" cmpd="sng" w="25400">
                <a:solidFill>
                  <a:srgbClr val="99D4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 flipH="1" rot="5400000">
                <a:off x="4462679" y="3689205"/>
                <a:ext cx="76141" cy="76141"/>
              </a:xfrm>
              <a:prstGeom prst="ellipse">
                <a:avLst/>
              </a:prstGeom>
              <a:solidFill>
                <a:srgbClr val="99D488"/>
              </a:solidFill>
              <a:ln cap="flat" cmpd="sng" w="25400">
                <a:solidFill>
                  <a:srgbClr val="99D4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" name="Google Shape;156;p16"/>
              <p:cNvSpPr/>
              <p:nvPr/>
            </p:nvSpPr>
            <p:spPr>
              <a:xfrm rot="-5400000">
                <a:off x="4283036" y="4077748"/>
                <a:ext cx="76141" cy="76141"/>
              </a:xfrm>
              <a:prstGeom prst="ellipse">
                <a:avLst/>
              </a:prstGeom>
              <a:solidFill>
                <a:srgbClr val="99D488"/>
              </a:solidFill>
              <a:ln cap="flat" cmpd="sng" w="25400">
                <a:solidFill>
                  <a:srgbClr val="99D4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7" name="Google Shape;157;p16"/>
              <p:cNvSpPr/>
              <p:nvPr/>
            </p:nvSpPr>
            <p:spPr>
              <a:xfrm rot="-5400000">
                <a:off x="4283036" y="4261064"/>
                <a:ext cx="76141" cy="76141"/>
              </a:xfrm>
              <a:prstGeom prst="ellipse">
                <a:avLst/>
              </a:prstGeom>
              <a:solidFill>
                <a:srgbClr val="99D488"/>
              </a:solidFill>
              <a:ln cap="flat" cmpd="sng" w="25400">
                <a:solidFill>
                  <a:srgbClr val="99D4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 rot="-5400000">
                <a:off x="4642882" y="3894432"/>
                <a:ext cx="76141" cy="76141"/>
              </a:xfrm>
              <a:prstGeom prst="ellipse">
                <a:avLst/>
              </a:prstGeom>
              <a:solidFill>
                <a:srgbClr val="99D488"/>
              </a:solidFill>
              <a:ln cap="flat" cmpd="sng" w="25400">
                <a:solidFill>
                  <a:srgbClr val="99D4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 flipH="1" rot="5400000">
                <a:off x="4822245" y="3689205"/>
                <a:ext cx="76141" cy="76141"/>
              </a:xfrm>
              <a:prstGeom prst="ellipse">
                <a:avLst/>
              </a:prstGeom>
              <a:solidFill>
                <a:srgbClr val="99D488"/>
              </a:solidFill>
              <a:ln cap="flat" cmpd="sng" w="25400">
                <a:solidFill>
                  <a:srgbClr val="99D4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 rot="-5400000">
                <a:off x="4642882" y="4077748"/>
                <a:ext cx="76141" cy="76141"/>
              </a:xfrm>
              <a:prstGeom prst="ellipse">
                <a:avLst/>
              </a:prstGeom>
              <a:solidFill>
                <a:srgbClr val="99D488"/>
              </a:solidFill>
              <a:ln cap="flat" cmpd="sng" w="25400">
                <a:solidFill>
                  <a:srgbClr val="99D4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 rot="-5400000">
                <a:off x="4642882" y="4261064"/>
                <a:ext cx="76141" cy="76141"/>
              </a:xfrm>
              <a:prstGeom prst="ellipse">
                <a:avLst/>
              </a:prstGeom>
              <a:solidFill>
                <a:srgbClr val="99D488"/>
              </a:solidFill>
              <a:ln cap="flat" cmpd="sng" w="25400">
                <a:solidFill>
                  <a:srgbClr val="99D4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2" name="Google Shape;162;p16"/>
              <p:cNvSpPr/>
              <p:nvPr/>
            </p:nvSpPr>
            <p:spPr>
              <a:xfrm rot="-5400000">
                <a:off x="3024276" y="3692324"/>
                <a:ext cx="76141" cy="76141"/>
              </a:xfrm>
              <a:prstGeom prst="ellipse">
                <a:avLst/>
              </a:prstGeom>
              <a:solidFill>
                <a:srgbClr val="99D488"/>
              </a:solidFill>
              <a:ln cap="flat" cmpd="sng" w="25400">
                <a:solidFill>
                  <a:srgbClr val="99D4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3" name="Google Shape;163;p16"/>
              <p:cNvSpPr/>
              <p:nvPr/>
            </p:nvSpPr>
            <p:spPr>
              <a:xfrm rot="-5400000">
                <a:off x="3203639" y="3897550"/>
                <a:ext cx="76141" cy="76141"/>
              </a:xfrm>
              <a:prstGeom prst="ellipse">
                <a:avLst/>
              </a:prstGeom>
              <a:solidFill>
                <a:srgbClr val="99D488"/>
              </a:solidFill>
              <a:ln cap="flat" cmpd="sng" w="25400">
                <a:solidFill>
                  <a:srgbClr val="99D4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 rot="-5400000">
                <a:off x="3203639" y="4080866"/>
                <a:ext cx="76141" cy="76141"/>
              </a:xfrm>
              <a:prstGeom prst="ellipse">
                <a:avLst/>
              </a:prstGeom>
              <a:solidFill>
                <a:srgbClr val="99D488"/>
              </a:solidFill>
              <a:ln cap="flat" cmpd="sng" w="25400">
                <a:solidFill>
                  <a:srgbClr val="99D4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5" name="Google Shape;165;p16"/>
              <p:cNvSpPr/>
              <p:nvPr/>
            </p:nvSpPr>
            <p:spPr>
              <a:xfrm rot="-5400000">
                <a:off x="3203639" y="4264182"/>
                <a:ext cx="76141" cy="76141"/>
              </a:xfrm>
              <a:prstGeom prst="ellipse">
                <a:avLst/>
              </a:prstGeom>
              <a:solidFill>
                <a:srgbClr val="99D488"/>
              </a:solidFill>
              <a:ln cap="flat" cmpd="sng" w="25400">
                <a:solidFill>
                  <a:srgbClr val="99D4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66" name="Google Shape;166;p16"/>
            <p:cNvSpPr/>
            <p:nvPr/>
          </p:nvSpPr>
          <p:spPr>
            <a:xfrm flipH="1">
              <a:off x="6264622" y="3754199"/>
              <a:ext cx="381000" cy="771525"/>
            </a:xfrm>
            <a:custGeom>
              <a:rect b="b" l="l" r="r" t="t"/>
              <a:pathLst>
                <a:path extrusionOk="0" h="771525" w="381000">
                  <a:moveTo>
                    <a:pt x="244475" y="98425"/>
                  </a:moveTo>
                  <a:lnTo>
                    <a:pt x="165100" y="6350"/>
                  </a:lnTo>
                  <a:lnTo>
                    <a:pt x="79375" y="0"/>
                  </a:lnTo>
                  <a:lnTo>
                    <a:pt x="3175" y="50800"/>
                  </a:lnTo>
                  <a:lnTo>
                    <a:pt x="0" y="133350"/>
                  </a:lnTo>
                  <a:lnTo>
                    <a:pt x="101600" y="222250"/>
                  </a:lnTo>
                  <a:lnTo>
                    <a:pt x="142875" y="301625"/>
                  </a:lnTo>
                  <a:lnTo>
                    <a:pt x="158750" y="463550"/>
                  </a:lnTo>
                  <a:cubicBezTo>
                    <a:pt x="159808" y="513292"/>
                    <a:pt x="160867" y="563033"/>
                    <a:pt x="161925" y="612775"/>
                  </a:cubicBezTo>
                  <a:lnTo>
                    <a:pt x="234950" y="771525"/>
                  </a:lnTo>
                  <a:lnTo>
                    <a:pt x="301625" y="768350"/>
                  </a:lnTo>
                  <a:lnTo>
                    <a:pt x="358775" y="692150"/>
                  </a:lnTo>
                  <a:lnTo>
                    <a:pt x="371475" y="606425"/>
                  </a:lnTo>
                  <a:lnTo>
                    <a:pt x="381000" y="422275"/>
                  </a:lnTo>
                  <a:lnTo>
                    <a:pt x="371475" y="250825"/>
                  </a:lnTo>
                  <a:lnTo>
                    <a:pt x="330200" y="196850"/>
                  </a:lnTo>
                  <a:lnTo>
                    <a:pt x="244475" y="98425"/>
                  </a:lnTo>
                  <a:close/>
                </a:path>
              </a:pathLst>
            </a:custGeom>
            <a:noFill/>
            <a:ln cap="flat" cmpd="sng" w="12700">
              <a:solidFill>
                <a:srgbClr val="B1DE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 flipH="1">
              <a:off x="6605947" y="3769845"/>
              <a:ext cx="381000" cy="771525"/>
            </a:xfrm>
            <a:custGeom>
              <a:rect b="b" l="l" r="r" t="t"/>
              <a:pathLst>
                <a:path extrusionOk="0" h="771525" w="381000">
                  <a:moveTo>
                    <a:pt x="244475" y="98425"/>
                  </a:moveTo>
                  <a:lnTo>
                    <a:pt x="165100" y="6350"/>
                  </a:lnTo>
                  <a:lnTo>
                    <a:pt x="79375" y="0"/>
                  </a:lnTo>
                  <a:lnTo>
                    <a:pt x="3175" y="50800"/>
                  </a:lnTo>
                  <a:lnTo>
                    <a:pt x="0" y="133350"/>
                  </a:lnTo>
                  <a:lnTo>
                    <a:pt x="101600" y="222250"/>
                  </a:lnTo>
                  <a:lnTo>
                    <a:pt x="142875" y="301625"/>
                  </a:lnTo>
                  <a:lnTo>
                    <a:pt x="158750" y="463550"/>
                  </a:lnTo>
                  <a:cubicBezTo>
                    <a:pt x="159808" y="513292"/>
                    <a:pt x="160867" y="563033"/>
                    <a:pt x="161925" y="612775"/>
                  </a:cubicBezTo>
                  <a:lnTo>
                    <a:pt x="234950" y="771525"/>
                  </a:lnTo>
                  <a:lnTo>
                    <a:pt x="301625" y="768350"/>
                  </a:lnTo>
                  <a:lnTo>
                    <a:pt x="358775" y="692150"/>
                  </a:lnTo>
                  <a:lnTo>
                    <a:pt x="371475" y="606425"/>
                  </a:lnTo>
                  <a:lnTo>
                    <a:pt x="381000" y="422275"/>
                  </a:lnTo>
                  <a:lnTo>
                    <a:pt x="371475" y="250825"/>
                  </a:lnTo>
                  <a:lnTo>
                    <a:pt x="330200" y="196850"/>
                  </a:lnTo>
                  <a:lnTo>
                    <a:pt x="244475" y="98425"/>
                  </a:lnTo>
                  <a:close/>
                </a:path>
              </a:pathLst>
            </a:custGeom>
            <a:noFill/>
            <a:ln cap="flat" cmpd="sng" w="12700">
              <a:solidFill>
                <a:srgbClr val="B1DE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 rot="-5400000">
              <a:off x="3095243" y="3818773"/>
              <a:ext cx="76141" cy="76141"/>
            </a:xfrm>
            <a:prstGeom prst="ellipse">
              <a:avLst/>
            </a:prstGeom>
            <a:solidFill>
              <a:srgbClr val="99D488"/>
            </a:solidFill>
            <a:ln cap="flat" cmpd="sng" w="25400">
              <a:solidFill>
                <a:srgbClr val="99D4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 rot="-5400000">
              <a:off x="3274606" y="4023999"/>
              <a:ext cx="76141" cy="76141"/>
            </a:xfrm>
            <a:prstGeom prst="ellipse">
              <a:avLst/>
            </a:prstGeom>
            <a:solidFill>
              <a:srgbClr val="99D488"/>
            </a:solidFill>
            <a:ln cap="flat" cmpd="sng" w="25400">
              <a:solidFill>
                <a:srgbClr val="99D4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 flipH="1" rot="5400000">
              <a:off x="3454809" y="3818772"/>
              <a:ext cx="76141" cy="76141"/>
            </a:xfrm>
            <a:prstGeom prst="ellipse">
              <a:avLst/>
            </a:prstGeom>
            <a:solidFill>
              <a:srgbClr val="99D488"/>
            </a:solidFill>
            <a:ln cap="flat" cmpd="sng" w="25400">
              <a:solidFill>
                <a:srgbClr val="99D4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 rot="-5400000">
              <a:off x="3274606" y="4207315"/>
              <a:ext cx="76141" cy="76141"/>
            </a:xfrm>
            <a:prstGeom prst="ellipse">
              <a:avLst/>
            </a:prstGeom>
            <a:solidFill>
              <a:srgbClr val="99D488"/>
            </a:solidFill>
            <a:ln cap="flat" cmpd="sng" w="25400">
              <a:solidFill>
                <a:srgbClr val="99D4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 rot="-5400000">
              <a:off x="3274606" y="4390631"/>
              <a:ext cx="76141" cy="76141"/>
            </a:xfrm>
            <a:prstGeom prst="ellipse">
              <a:avLst/>
            </a:prstGeom>
            <a:solidFill>
              <a:srgbClr val="99D488"/>
            </a:solidFill>
            <a:ln cap="flat" cmpd="sng" w="25400">
              <a:solidFill>
                <a:srgbClr val="99D4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 rot="-5400000">
              <a:off x="3634452" y="4023999"/>
              <a:ext cx="76141" cy="76141"/>
            </a:xfrm>
            <a:prstGeom prst="ellipse">
              <a:avLst/>
            </a:prstGeom>
            <a:solidFill>
              <a:srgbClr val="99D488"/>
            </a:solidFill>
            <a:ln cap="flat" cmpd="sng" w="25400">
              <a:solidFill>
                <a:srgbClr val="99D4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 flipH="1" rot="5400000">
              <a:off x="3814375" y="3818772"/>
              <a:ext cx="76141" cy="76141"/>
            </a:xfrm>
            <a:prstGeom prst="ellipse">
              <a:avLst/>
            </a:prstGeom>
            <a:solidFill>
              <a:srgbClr val="99D488"/>
            </a:solidFill>
            <a:ln cap="flat" cmpd="sng" w="25400">
              <a:solidFill>
                <a:srgbClr val="99D4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 rot="-5400000">
              <a:off x="3634452" y="4207315"/>
              <a:ext cx="76141" cy="76141"/>
            </a:xfrm>
            <a:prstGeom prst="ellipse">
              <a:avLst/>
            </a:prstGeom>
            <a:solidFill>
              <a:srgbClr val="99D488"/>
            </a:solidFill>
            <a:ln cap="flat" cmpd="sng" w="25400">
              <a:solidFill>
                <a:srgbClr val="99D4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 rot="-5400000">
              <a:off x="3634452" y="4390631"/>
              <a:ext cx="76141" cy="76141"/>
            </a:xfrm>
            <a:prstGeom prst="ellipse">
              <a:avLst/>
            </a:prstGeom>
            <a:solidFill>
              <a:srgbClr val="99D488"/>
            </a:solidFill>
            <a:ln cap="flat" cmpd="sng" w="25400">
              <a:solidFill>
                <a:srgbClr val="99D4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 rot="-5400000">
              <a:off x="3994298" y="4023999"/>
              <a:ext cx="76141" cy="76141"/>
            </a:xfrm>
            <a:prstGeom prst="ellipse">
              <a:avLst/>
            </a:prstGeom>
            <a:solidFill>
              <a:srgbClr val="99D488"/>
            </a:solidFill>
            <a:ln cap="flat" cmpd="sng" w="25400">
              <a:solidFill>
                <a:srgbClr val="99D4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 flipH="1" rot="5400000">
              <a:off x="4173941" y="3818772"/>
              <a:ext cx="76141" cy="76141"/>
            </a:xfrm>
            <a:prstGeom prst="ellipse">
              <a:avLst/>
            </a:prstGeom>
            <a:solidFill>
              <a:srgbClr val="99D488"/>
            </a:solidFill>
            <a:ln cap="flat" cmpd="sng" w="25400">
              <a:solidFill>
                <a:srgbClr val="99D4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 rot="-5400000">
              <a:off x="3994298" y="4207315"/>
              <a:ext cx="76141" cy="76141"/>
            </a:xfrm>
            <a:prstGeom prst="ellipse">
              <a:avLst/>
            </a:prstGeom>
            <a:solidFill>
              <a:srgbClr val="99D488"/>
            </a:solidFill>
            <a:ln cap="flat" cmpd="sng" w="25400">
              <a:solidFill>
                <a:srgbClr val="99D4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 rot="-5400000">
              <a:off x="3994298" y="4390631"/>
              <a:ext cx="76141" cy="76141"/>
            </a:xfrm>
            <a:prstGeom prst="ellipse">
              <a:avLst/>
            </a:prstGeom>
            <a:solidFill>
              <a:srgbClr val="99D488"/>
            </a:solidFill>
            <a:ln cap="flat" cmpd="sng" w="25400">
              <a:solidFill>
                <a:srgbClr val="99D4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 rot="-5400000">
              <a:off x="4354144" y="4023999"/>
              <a:ext cx="76141" cy="76141"/>
            </a:xfrm>
            <a:prstGeom prst="ellipse">
              <a:avLst/>
            </a:prstGeom>
            <a:solidFill>
              <a:srgbClr val="99D488"/>
            </a:solidFill>
            <a:ln cap="flat" cmpd="sng" w="25400">
              <a:solidFill>
                <a:srgbClr val="99D4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 flipH="1" rot="5400000">
              <a:off x="4533507" y="3818772"/>
              <a:ext cx="76141" cy="76141"/>
            </a:xfrm>
            <a:prstGeom prst="ellipse">
              <a:avLst/>
            </a:prstGeom>
            <a:solidFill>
              <a:srgbClr val="99D488"/>
            </a:solidFill>
            <a:ln cap="flat" cmpd="sng" w="25400">
              <a:solidFill>
                <a:srgbClr val="99D4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 rot="-5400000">
              <a:off x="4354144" y="4207315"/>
              <a:ext cx="76141" cy="76141"/>
            </a:xfrm>
            <a:prstGeom prst="ellipse">
              <a:avLst/>
            </a:prstGeom>
            <a:solidFill>
              <a:srgbClr val="99D488"/>
            </a:solidFill>
            <a:ln cap="flat" cmpd="sng" w="25400">
              <a:solidFill>
                <a:srgbClr val="99D4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 rot="-5400000">
              <a:off x="4354144" y="4390631"/>
              <a:ext cx="76141" cy="76141"/>
            </a:xfrm>
            <a:prstGeom prst="ellipse">
              <a:avLst/>
            </a:prstGeom>
            <a:solidFill>
              <a:srgbClr val="99D488"/>
            </a:solidFill>
            <a:ln cap="flat" cmpd="sng" w="25400">
              <a:solidFill>
                <a:srgbClr val="99D4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3026885" y="3701324"/>
              <a:ext cx="568800" cy="824400"/>
            </a:xfrm>
            <a:custGeom>
              <a:rect b="b" l="l" r="r" t="t"/>
              <a:pathLst>
                <a:path extrusionOk="0" h="824400" w="568800">
                  <a:moveTo>
                    <a:pt x="399600" y="738000"/>
                  </a:moveTo>
                  <a:lnTo>
                    <a:pt x="428400" y="522000"/>
                  </a:lnTo>
                  <a:lnTo>
                    <a:pt x="457200" y="403200"/>
                  </a:lnTo>
                  <a:lnTo>
                    <a:pt x="478800" y="309600"/>
                  </a:lnTo>
                  <a:lnTo>
                    <a:pt x="511200" y="266400"/>
                  </a:lnTo>
                  <a:lnTo>
                    <a:pt x="558000" y="187200"/>
                  </a:lnTo>
                  <a:lnTo>
                    <a:pt x="568800" y="100800"/>
                  </a:lnTo>
                  <a:lnTo>
                    <a:pt x="531750" y="34300"/>
                  </a:lnTo>
                  <a:lnTo>
                    <a:pt x="435600" y="21600"/>
                  </a:lnTo>
                  <a:lnTo>
                    <a:pt x="252000" y="0"/>
                  </a:lnTo>
                  <a:lnTo>
                    <a:pt x="129600" y="7200"/>
                  </a:lnTo>
                  <a:lnTo>
                    <a:pt x="39600" y="18000"/>
                  </a:lnTo>
                  <a:lnTo>
                    <a:pt x="3600" y="64800"/>
                  </a:lnTo>
                  <a:lnTo>
                    <a:pt x="0" y="147600"/>
                  </a:lnTo>
                  <a:lnTo>
                    <a:pt x="7200" y="230400"/>
                  </a:lnTo>
                  <a:lnTo>
                    <a:pt x="39600" y="306000"/>
                  </a:lnTo>
                  <a:lnTo>
                    <a:pt x="100800" y="453600"/>
                  </a:lnTo>
                  <a:lnTo>
                    <a:pt x="129600" y="658800"/>
                  </a:lnTo>
                  <a:lnTo>
                    <a:pt x="212400" y="824400"/>
                  </a:lnTo>
                  <a:lnTo>
                    <a:pt x="378000" y="792000"/>
                  </a:lnTo>
                  <a:lnTo>
                    <a:pt x="399600" y="738000"/>
                  </a:lnTo>
                  <a:close/>
                </a:path>
              </a:pathLst>
            </a:custGeom>
            <a:noFill/>
            <a:ln cap="flat" cmpd="sng" w="12700">
              <a:solidFill>
                <a:srgbClr val="B1DE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 flipH="1">
              <a:off x="3560990" y="3770514"/>
              <a:ext cx="381000" cy="771525"/>
            </a:xfrm>
            <a:custGeom>
              <a:rect b="b" l="l" r="r" t="t"/>
              <a:pathLst>
                <a:path extrusionOk="0" h="771525" w="381000">
                  <a:moveTo>
                    <a:pt x="244475" y="98425"/>
                  </a:moveTo>
                  <a:lnTo>
                    <a:pt x="165100" y="6350"/>
                  </a:lnTo>
                  <a:lnTo>
                    <a:pt x="79375" y="0"/>
                  </a:lnTo>
                  <a:lnTo>
                    <a:pt x="3175" y="50800"/>
                  </a:lnTo>
                  <a:lnTo>
                    <a:pt x="0" y="133350"/>
                  </a:lnTo>
                  <a:lnTo>
                    <a:pt x="101600" y="222250"/>
                  </a:lnTo>
                  <a:lnTo>
                    <a:pt x="142875" y="301625"/>
                  </a:lnTo>
                  <a:lnTo>
                    <a:pt x="158750" y="463550"/>
                  </a:lnTo>
                  <a:cubicBezTo>
                    <a:pt x="159808" y="513292"/>
                    <a:pt x="160867" y="563033"/>
                    <a:pt x="161925" y="612775"/>
                  </a:cubicBezTo>
                  <a:lnTo>
                    <a:pt x="234950" y="771525"/>
                  </a:lnTo>
                  <a:lnTo>
                    <a:pt x="301625" y="768350"/>
                  </a:lnTo>
                  <a:lnTo>
                    <a:pt x="358775" y="692150"/>
                  </a:lnTo>
                  <a:lnTo>
                    <a:pt x="371475" y="606425"/>
                  </a:lnTo>
                  <a:lnTo>
                    <a:pt x="381000" y="422275"/>
                  </a:lnTo>
                  <a:lnTo>
                    <a:pt x="371475" y="250825"/>
                  </a:lnTo>
                  <a:lnTo>
                    <a:pt x="330200" y="196850"/>
                  </a:lnTo>
                  <a:lnTo>
                    <a:pt x="244475" y="98425"/>
                  </a:lnTo>
                  <a:close/>
                </a:path>
              </a:pathLst>
            </a:custGeom>
            <a:noFill/>
            <a:ln cap="flat" cmpd="sng" w="12700">
              <a:solidFill>
                <a:srgbClr val="B1DE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 flipH="1">
              <a:off x="4322357" y="3738226"/>
              <a:ext cx="381000" cy="771525"/>
            </a:xfrm>
            <a:custGeom>
              <a:rect b="b" l="l" r="r" t="t"/>
              <a:pathLst>
                <a:path extrusionOk="0" h="771525" w="381000">
                  <a:moveTo>
                    <a:pt x="244475" y="98425"/>
                  </a:moveTo>
                  <a:lnTo>
                    <a:pt x="165100" y="6350"/>
                  </a:lnTo>
                  <a:lnTo>
                    <a:pt x="79375" y="0"/>
                  </a:lnTo>
                  <a:lnTo>
                    <a:pt x="3175" y="50800"/>
                  </a:lnTo>
                  <a:lnTo>
                    <a:pt x="0" y="133350"/>
                  </a:lnTo>
                  <a:lnTo>
                    <a:pt x="101600" y="222250"/>
                  </a:lnTo>
                  <a:lnTo>
                    <a:pt x="142875" y="301625"/>
                  </a:lnTo>
                  <a:lnTo>
                    <a:pt x="158750" y="463550"/>
                  </a:lnTo>
                  <a:cubicBezTo>
                    <a:pt x="159808" y="513292"/>
                    <a:pt x="160867" y="563033"/>
                    <a:pt x="161925" y="612775"/>
                  </a:cubicBezTo>
                  <a:lnTo>
                    <a:pt x="234950" y="771525"/>
                  </a:lnTo>
                  <a:lnTo>
                    <a:pt x="301625" y="768350"/>
                  </a:lnTo>
                  <a:lnTo>
                    <a:pt x="358775" y="692150"/>
                  </a:lnTo>
                  <a:lnTo>
                    <a:pt x="371475" y="606425"/>
                  </a:lnTo>
                  <a:lnTo>
                    <a:pt x="381000" y="422275"/>
                  </a:lnTo>
                  <a:lnTo>
                    <a:pt x="371475" y="250825"/>
                  </a:lnTo>
                  <a:lnTo>
                    <a:pt x="330200" y="196850"/>
                  </a:lnTo>
                  <a:lnTo>
                    <a:pt x="244475" y="98425"/>
                  </a:lnTo>
                  <a:close/>
                </a:path>
              </a:pathLst>
            </a:custGeom>
            <a:noFill/>
            <a:ln cap="flat" cmpd="sng" w="12700">
              <a:solidFill>
                <a:srgbClr val="B1DE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 flipH="1">
              <a:off x="1529852" y="3746822"/>
              <a:ext cx="381000" cy="771525"/>
            </a:xfrm>
            <a:custGeom>
              <a:rect b="b" l="l" r="r" t="t"/>
              <a:pathLst>
                <a:path extrusionOk="0" h="771525" w="381000">
                  <a:moveTo>
                    <a:pt x="244475" y="98425"/>
                  </a:moveTo>
                  <a:lnTo>
                    <a:pt x="165100" y="6350"/>
                  </a:lnTo>
                  <a:lnTo>
                    <a:pt x="79375" y="0"/>
                  </a:lnTo>
                  <a:lnTo>
                    <a:pt x="3175" y="50800"/>
                  </a:lnTo>
                  <a:lnTo>
                    <a:pt x="0" y="133350"/>
                  </a:lnTo>
                  <a:lnTo>
                    <a:pt x="101600" y="222250"/>
                  </a:lnTo>
                  <a:lnTo>
                    <a:pt x="142875" y="301625"/>
                  </a:lnTo>
                  <a:lnTo>
                    <a:pt x="158750" y="463550"/>
                  </a:lnTo>
                  <a:cubicBezTo>
                    <a:pt x="159808" y="513292"/>
                    <a:pt x="160867" y="563033"/>
                    <a:pt x="161925" y="612775"/>
                  </a:cubicBezTo>
                  <a:lnTo>
                    <a:pt x="234950" y="771525"/>
                  </a:lnTo>
                  <a:lnTo>
                    <a:pt x="301625" y="768350"/>
                  </a:lnTo>
                  <a:lnTo>
                    <a:pt x="358775" y="692150"/>
                  </a:lnTo>
                  <a:lnTo>
                    <a:pt x="371475" y="606425"/>
                  </a:lnTo>
                  <a:lnTo>
                    <a:pt x="381000" y="422275"/>
                  </a:lnTo>
                  <a:lnTo>
                    <a:pt x="371475" y="250825"/>
                  </a:lnTo>
                  <a:lnTo>
                    <a:pt x="330200" y="196850"/>
                  </a:lnTo>
                  <a:lnTo>
                    <a:pt x="244475" y="98425"/>
                  </a:lnTo>
                  <a:close/>
                </a:path>
              </a:pathLst>
            </a:custGeom>
            <a:noFill/>
            <a:ln cap="flat" cmpd="sng" w="12700">
              <a:solidFill>
                <a:srgbClr val="B1DE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 flipH="1">
              <a:off x="1866212" y="3770515"/>
              <a:ext cx="381000" cy="771525"/>
            </a:xfrm>
            <a:custGeom>
              <a:rect b="b" l="l" r="r" t="t"/>
              <a:pathLst>
                <a:path extrusionOk="0" h="771525" w="381000">
                  <a:moveTo>
                    <a:pt x="244475" y="98425"/>
                  </a:moveTo>
                  <a:lnTo>
                    <a:pt x="165100" y="6350"/>
                  </a:lnTo>
                  <a:lnTo>
                    <a:pt x="79375" y="0"/>
                  </a:lnTo>
                  <a:lnTo>
                    <a:pt x="3175" y="50800"/>
                  </a:lnTo>
                  <a:lnTo>
                    <a:pt x="0" y="133350"/>
                  </a:lnTo>
                  <a:lnTo>
                    <a:pt x="101600" y="222250"/>
                  </a:lnTo>
                  <a:lnTo>
                    <a:pt x="142875" y="301625"/>
                  </a:lnTo>
                  <a:lnTo>
                    <a:pt x="158750" y="463550"/>
                  </a:lnTo>
                  <a:cubicBezTo>
                    <a:pt x="159808" y="513292"/>
                    <a:pt x="160867" y="563033"/>
                    <a:pt x="161925" y="612775"/>
                  </a:cubicBezTo>
                  <a:lnTo>
                    <a:pt x="234950" y="771525"/>
                  </a:lnTo>
                  <a:lnTo>
                    <a:pt x="301625" y="768350"/>
                  </a:lnTo>
                  <a:lnTo>
                    <a:pt x="358775" y="692150"/>
                  </a:lnTo>
                  <a:lnTo>
                    <a:pt x="371475" y="606425"/>
                  </a:lnTo>
                  <a:lnTo>
                    <a:pt x="381000" y="422275"/>
                  </a:lnTo>
                  <a:lnTo>
                    <a:pt x="371475" y="250825"/>
                  </a:lnTo>
                  <a:lnTo>
                    <a:pt x="330200" y="196850"/>
                  </a:lnTo>
                  <a:lnTo>
                    <a:pt x="244475" y="98425"/>
                  </a:lnTo>
                  <a:close/>
                </a:path>
              </a:pathLst>
            </a:custGeom>
            <a:noFill/>
            <a:ln cap="flat" cmpd="sng" w="12700">
              <a:solidFill>
                <a:srgbClr val="B1DE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 flipH="1">
              <a:off x="3927119" y="3771910"/>
              <a:ext cx="381000" cy="771525"/>
            </a:xfrm>
            <a:custGeom>
              <a:rect b="b" l="l" r="r" t="t"/>
              <a:pathLst>
                <a:path extrusionOk="0" h="771525" w="381000">
                  <a:moveTo>
                    <a:pt x="244475" y="98425"/>
                  </a:moveTo>
                  <a:lnTo>
                    <a:pt x="165100" y="6350"/>
                  </a:lnTo>
                  <a:lnTo>
                    <a:pt x="79375" y="0"/>
                  </a:lnTo>
                  <a:lnTo>
                    <a:pt x="3175" y="50800"/>
                  </a:lnTo>
                  <a:lnTo>
                    <a:pt x="0" y="133350"/>
                  </a:lnTo>
                  <a:lnTo>
                    <a:pt x="101600" y="222250"/>
                  </a:lnTo>
                  <a:lnTo>
                    <a:pt x="142875" y="301625"/>
                  </a:lnTo>
                  <a:lnTo>
                    <a:pt x="158750" y="463550"/>
                  </a:lnTo>
                  <a:cubicBezTo>
                    <a:pt x="159808" y="513292"/>
                    <a:pt x="160867" y="563033"/>
                    <a:pt x="161925" y="612775"/>
                  </a:cubicBezTo>
                  <a:lnTo>
                    <a:pt x="234950" y="771525"/>
                  </a:lnTo>
                  <a:lnTo>
                    <a:pt x="301625" y="768350"/>
                  </a:lnTo>
                  <a:lnTo>
                    <a:pt x="358775" y="692150"/>
                  </a:lnTo>
                  <a:lnTo>
                    <a:pt x="371475" y="606425"/>
                  </a:lnTo>
                  <a:lnTo>
                    <a:pt x="381000" y="422275"/>
                  </a:lnTo>
                  <a:lnTo>
                    <a:pt x="371475" y="250825"/>
                  </a:lnTo>
                  <a:lnTo>
                    <a:pt x="330200" y="196850"/>
                  </a:lnTo>
                  <a:lnTo>
                    <a:pt x="244475" y="98425"/>
                  </a:lnTo>
                  <a:close/>
                </a:path>
              </a:pathLst>
            </a:custGeom>
            <a:noFill/>
            <a:ln cap="flat" cmpd="sng" w="12700">
              <a:solidFill>
                <a:srgbClr val="B1DE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 flipH="1">
              <a:off x="6967021" y="3751472"/>
              <a:ext cx="381000" cy="771525"/>
            </a:xfrm>
            <a:custGeom>
              <a:rect b="b" l="l" r="r" t="t"/>
              <a:pathLst>
                <a:path extrusionOk="0" h="771525" w="381000">
                  <a:moveTo>
                    <a:pt x="244475" y="98425"/>
                  </a:moveTo>
                  <a:lnTo>
                    <a:pt x="165100" y="6350"/>
                  </a:lnTo>
                  <a:lnTo>
                    <a:pt x="79375" y="0"/>
                  </a:lnTo>
                  <a:lnTo>
                    <a:pt x="3175" y="50800"/>
                  </a:lnTo>
                  <a:lnTo>
                    <a:pt x="0" y="133350"/>
                  </a:lnTo>
                  <a:lnTo>
                    <a:pt x="101600" y="222250"/>
                  </a:lnTo>
                  <a:lnTo>
                    <a:pt x="142875" y="301625"/>
                  </a:lnTo>
                  <a:lnTo>
                    <a:pt x="158750" y="463550"/>
                  </a:lnTo>
                  <a:cubicBezTo>
                    <a:pt x="159808" y="513292"/>
                    <a:pt x="160867" y="563033"/>
                    <a:pt x="161925" y="612775"/>
                  </a:cubicBezTo>
                  <a:lnTo>
                    <a:pt x="234950" y="771525"/>
                  </a:lnTo>
                  <a:lnTo>
                    <a:pt x="301625" y="768350"/>
                  </a:lnTo>
                  <a:lnTo>
                    <a:pt x="358775" y="692150"/>
                  </a:lnTo>
                  <a:lnTo>
                    <a:pt x="371475" y="606425"/>
                  </a:lnTo>
                  <a:lnTo>
                    <a:pt x="381000" y="422275"/>
                  </a:lnTo>
                  <a:lnTo>
                    <a:pt x="371475" y="250825"/>
                  </a:lnTo>
                  <a:lnTo>
                    <a:pt x="330200" y="196850"/>
                  </a:lnTo>
                  <a:lnTo>
                    <a:pt x="244475" y="98425"/>
                  </a:lnTo>
                  <a:close/>
                </a:path>
              </a:pathLst>
            </a:custGeom>
            <a:noFill/>
            <a:ln cap="flat" cmpd="sng" w="12700">
              <a:solidFill>
                <a:srgbClr val="B1DE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 flipH="1">
              <a:off x="7328095" y="3733099"/>
              <a:ext cx="381000" cy="771525"/>
            </a:xfrm>
            <a:custGeom>
              <a:rect b="b" l="l" r="r" t="t"/>
              <a:pathLst>
                <a:path extrusionOk="0" h="771525" w="381000">
                  <a:moveTo>
                    <a:pt x="244475" y="98425"/>
                  </a:moveTo>
                  <a:lnTo>
                    <a:pt x="165100" y="6350"/>
                  </a:lnTo>
                  <a:lnTo>
                    <a:pt x="79375" y="0"/>
                  </a:lnTo>
                  <a:lnTo>
                    <a:pt x="3175" y="50800"/>
                  </a:lnTo>
                  <a:lnTo>
                    <a:pt x="0" y="133350"/>
                  </a:lnTo>
                  <a:lnTo>
                    <a:pt x="101600" y="222250"/>
                  </a:lnTo>
                  <a:lnTo>
                    <a:pt x="142875" y="301625"/>
                  </a:lnTo>
                  <a:lnTo>
                    <a:pt x="158750" y="463550"/>
                  </a:lnTo>
                  <a:cubicBezTo>
                    <a:pt x="159808" y="513292"/>
                    <a:pt x="160867" y="563033"/>
                    <a:pt x="161925" y="612775"/>
                  </a:cubicBezTo>
                  <a:lnTo>
                    <a:pt x="234950" y="771525"/>
                  </a:lnTo>
                  <a:lnTo>
                    <a:pt x="301625" y="768350"/>
                  </a:lnTo>
                  <a:lnTo>
                    <a:pt x="358775" y="692150"/>
                  </a:lnTo>
                  <a:lnTo>
                    <a:pt x="371475" y="606425"/>
                  </a:lnTo>
                  <a:lnTo>
                    <a:pt x="381000" y="422275"/>
                  </a:lnTo>
                  <a:lnTo>
                    <a:pt x="371475" y="250825"/>
                  </a:lnTo>
                  <a:lnTo>
                    <a:pt x="330200" y="196850"/>
                  </a:lnTo>
                  <a:lnTo>
                    <a:pt x="244475" y="98425"/>
                  </a:lnTo>
                  <a:close/>
                </a:path>
              </a:pathLst>
            </a:custGeom>
            <a:noFill/>
            <a:ln cap="flat" cmpd="sng" w="12700">
              <a:solidFill>
                <a:srgbClr val="B1DE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3" name="Google Shape;193;p16"/>
            <p:cNvSpPr txBox="1"/>
            <p:nvPr/>
          </p:nvSpPr>
          <p:spPr>
            <a:xfrm>
              <a:off x="1249814" y="3359772"/>
              <a:ext cx="1117239" cy="382621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-34373" l="0" r="-8927" t="-12497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94" name="Google Shape;194;p16"/>
            <p:cNvSpPr txBox="1"/>
            <p:nvPr/>
          </p:nvSpPr>
          <p:spPr>
            <a:xfrm>
              <a:off x="3429405" y="3348991"/>
              <a:ext cx="1117239" cy="382621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-34373" l="0" r="-8570" t="-12497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95" name="Google Shape;195;p16"/>
            <p:cNvSpPr txBox="1"/>
            <p:nvPr/>
          </p:nvSpPr>
          <p:spPr>
            <a:xfrm>
              <a:off x="6322570" y="3303394"/>
              <a:ext cx="1117239" cy="382621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 b="-35786" l="0" r="-8927" t="-1263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sp>
        <p:nvSpPr>
          <p:cNvPr id="196" name="Google Shape;196;p16"/>
          <p:cNvSpPr txBox="1"/>
          <p:nvPr/>
        </p:nvSpPr>
        <p:spPr>
          <a:xfrm>
            <a:off x="476365" y="7830783"/>
            <a:ext cx="15261184" cy="1077218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-18749" l="-997" r="0" t="-681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/>
          <p:nvPr>
            <p:ph type="title"/>
          </p:nvPr>
        </p:nvSpPr>
        <p:spPr>
          <a:xfrm>
            <a:off x="519116" y="555914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2" name="Google Shape;202;p18"/>
          <p:cNvSpPr/>
          <p:nvPr/>
        </p:nvSpPr>
        <p:spPr>
          <a:xfrm>
            <a:off x="2225728" y="3079226"/>
            <a:ext cx="5377598" cy="1929056"/>
          </a:xfrm>
          <a:prstGeom prst="roundRect">
            <a:avLst>
              <a:gd fmla="val 30276" name="adj"/>
            </a:avLst>
          </a:prstGeom>
          <a:solidFill>
            <a:schemeClr val="lt1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18"/>
          <p:cNvSpPr/>
          <p:nvPr/>
        </p:nvSpPr>
        <p:spPr>
          <a:xfrm flipH="1" rot="5400000">
            <a:off x="2643344" y="3400573"/>
            <a:ext cx="151150" cy="151150"/>
          </a:xfrm>
          <a:prstGeom prst="ellipse">
            <a:avLst/>
          </a:prstGeom>
          <a:solidFill>
            <a:srgbClr val="99D4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18"/>
          <p:cNvSpPr/>
          <p:nvPr/>
        </p:nvSpPr>
        <p:spPr>
          <a:xfrm rot="-5400000">
            <a:off x="2999957" y="3807975"/>
            <a:ext cx="151150" cy="151150"/>
          </a:xfrm>
          <a:prstGeom prst="ellipse">
            <a:avLst/>
          </a:prstGeom>
          <a:solidFill>
            <a:srgbClr val="99D4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18"/>
          <p:cNvSpPr/>
          <p:nvPr/>
        </p:nvSpPr>
        <p:spPr>
          <a:xfrm flipH="1" rot="5400000">
            <a:off x="3357126" y="3400573"/>
            <a:ext cx="151150" cy="151150"/>
          </a:xfrm>
          <a:prstGeom prst="ellipse">
            <a:avLst/>
          </a:prstGeom>
          <a:solidFill>
            <a:srgbClr val="99D4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18"/>
          <p:cNvSpPr/>
          <p:nvPr/>
        </p:nvSpPr>
        <p:spPr>
          <a:xfrm rot="-5400000">
            <a:off x="2999957" y="4171881"/>
            <a:ext cx="151150" cy="151150"/>
          </a:xfrm>
          <a:prstGeom prst="ellipse">
            <a:avLst/>
          </a:prstGeom>
          <a:solidFill>
            <a:srgbClr val="99D4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18"/>
          <p:cNvSpPr/>
          <p:nvPr/>
        </p:nvSpPr>
        <p:spPr>
          <a:xfrm rot="-5400000">
            <a:off x="2999957" y="4535785"/>
            <a:ext cx="151150" cy="151150"/>
          </a:xfrm>
          <a:prstGeom prst="ellipse">
            <a:avLst/>
          </a:prstGeom>
          <a:solidFill>
            <a:srgbClr val="99D4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18"/>
          <p:cNvSpPr/>
          <p:nvPr/>
        </p:nvSpPr>
        <p:spPr>
          <a:xfrm rot="-5400000">
            <a:off x="3714295" y="3807975"/>
            <a:ext cx="151150" cy="151150"/>
          </a:xfrm>
          <a:prstGeom prst="ellipse">
            <a:avLst/>
          </a:prstGeom>
          <a:solidFill>
            <a:srgbClr val="99D4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18"/>
          <p:cNvSpPr/>
          <p:nvPr/>
        </p:nvSpPr>
        <p:spPr>
          <a:xfrm flipH="1" rot="5400000">
            <a:off x="4070908" y="3400573"/>
            <a:ext cx="151150" cy="151150"/>
          </a:xfrm>
          <a:prstGeom prst="ellipse">
            <a:avLst/>
          </a:prstGeom>
          <a:solidFill>
            <a:srgbClr val="99D4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18"/>
          <p:cNvSpPr/>
          <p:nvPr/>
        </p:nvSpPr>
        <p:spPr>
          <a:xfrm rot="-5400000">
            <a:off x="3714295" y="4171881"/>
            <a:ext cx="151150" cy="151150"/>
          </a:xfrm>
          <a:prstGeom prst="ellipse">
            <a:avLst/>
          </a:prstGeom>
          <a:solidFill>
            <a:srgbClr val="99D4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18"/>
          <p:cNvSpPr/>
          <p:nvPr/>
        </p:nvSpPr>
        <p:spPr>
          <a:xfrm rot="-5400000">
            <a:off x="3714295" y="4535785"/>
            <a:ext cx="151150" cy="151150"/>
          </a:xfrm>
          <a:prstGeom prst="ellipse">
            <a:avLst/>
          </a:prstGeom>
          <a:solidFill>
            <a:srgbClr val="99D4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18"/>
          <p:cNvSpPr/>
          <p:nvPr/>
        </p:nvSpPr>
        <p:spPr>
          <a:xfrm rot="-5400000">
            <a:off x="4428634" y="3807975"/>
            <a:ext cx="151150" cy="151150"/>
          </a:xfrm>
          <a:prstGeom prst="ellipse">
            <a:avLst/>
          </a:prstGeom>
          <a:solidFill>
            <a:srgbClr val="99D4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18"/>
          <p:cNvSpPr/>
          <p:nvPr/>
        </p:nvSpPr>
        <p:spPr>
          <a:xfrm flipH="1" rot="5400000">
            <a:off x="4784690" y="3400573"/>
            <a:ext cx="151150" cy="151150"/>
          </a:xfrm>
          <a:prstGeom prst="ellipse">
            <a:avLst/>
          </a:prstGeom>
          <a:solidFill>
            <a:srgbClr val="99D4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18"/>
          <p:cNvSpPr/>
          <p:nvPr/>
        </p:nvSpPr>
        <p:spPr>
          <a:xfrm rot="-5400000">
            <a:off x="4428634" y="4171881"/>
            <a:ext cx="151150" cy="151150"/>
          </a:xfrm>
          <a:prstGeom prst="ellipse">
            <a:avLst/>
          </a:prstGeom>
          <a:solidFill>
            <a:srgbClr val="99D4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18"/>
          <p:cNvSpPr/>
          <p:nvPr/>
        </p:nvSpPr>
        <p:spPr>
          <a:xfrm rot="-5400000">
            <a:off x="4428634" y="4535785"/>
            <a:ext cx="151150" cy="151150"/>
          </a:xfrm>
          <a:prstGeom prst="ellipse">
            <a:avLst/>
          </a:prstGeom>
          <a:solidFill>
            <a:srgbClr val="99D4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18"/>
          <p:cNvSpPr/>
          <p:nvPr/>
        </p:nvSpPr>
        <p:spPr>
          <a:xfrm rot="-5400000">
            <a:off x="5162552" y="3807974"/>
            <a:ext cx="151150" cy="151150"/>
          </a:xfrm>
          <a:prstGeom prst="ellipse">
            <a:avLst/>
          </a:prstGeom>
          <a:solidFill>
            <a:srgbClr val="99D4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18"/>
          <p:cNvSpPr/>
          <p:nvPr/>
        </p:nvSpPr>
        <p:spPr>
          <a:xfrm flipH="1" rot="5400000">
            <a:off x="5519721" y="3400571"/>
            <a:ext cx="151150" cy="151150"/>
          </a:xfrm>
          <a:prstGeom prst="ellipse">
            <a:avLst/>
          </a:prstGeom>
          <a:solidFill>
            <a:srgbClr val="99D4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18"/>
          <p:cNvSpPr/>
          <p:nvPr/>
        </p:nvSpPr>
        <p:spPr>
          <a:xfrm rot="-5400000">
            <a:off x="5162552" y="4171879"/>
            <a:ext cx="151150" cy="151150"/>
          </a:xfrm>
          <a:prstGeom prst="ellipse">
            <a:avLst/>
          </a:prstGeom>
          <a:solidFill>
            <a:srgbClr val="99D4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18"/>
          <p:cNvSpPr/>
          <p:nvPr/>
        </p:nvSpPr>
        <p:spPr>
          <a:xfrm rot="-5400000">
            <a:off x="5162552" y="4535783"/>
            <a:ext cx="151150" cy="151150"/>
          </a:xfrm>
          <a:prstGeom prst="ellipse">
            <a:avLst/>
          </a:prstGeom>
          <a:solidFill>
            <a:srgbClr val="99D4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18"/>
          <p:cNvSpPr/>
          <p:nvPr/>
        </p:nvSpPr>
        <p:spPr>
          <a:xfrm rot="-5400000">
            <a:off x="5876890" y="3807974"/>
            <a:ext cx="151150" cy="151150"/>
          </a:xfrm>
          <a:prstGeom prst="ellipse">
            <a:avLst/>
          </a:prstGeom>
          <a:solidFill>
            <a:srgbClr val="99D4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18"/>
          <p:cNvSpPr/>
          <p:nvPr/>
        </p:nvSpPr>
        <p:spPr>
          <a:xfrm flipH="1" rot="5400000">
            <a:off x="6233503" y="3400571"/>
            <a:ext cx="151150" cy="151150"/>
          </a:xfrm>
          <a:prstGeom prst="ellipse">
            <a:avLst/>
          </a:prstGeom>
          <a:solidFill>
            <a:srgbClr val="99D4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18"/>
          <p:cNvSpPr/>
          <p:nvPr/>
        </p:nvSpPr>
        <p:spPr>
          <a:xfrm rot="-5400000">
            <a:off x="5876890" y="4171879"/>
            <a:ext cx="151150" cy="151150"/>
          </a:xfrm>
          <a:prstGeom prst="ellipse">
            <a:avLst/>
          </a:prstGeom>
          <a:solidFill>
            <a:srgbClr val="99D4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18"/>
          <p:cNvSpPr/>
          <p:nvPr/>
        </p:nvSpPr>
        <p:spPr>
          <a:xfrm rot="-5400000">
            <a:off x="5876890" y="4535783"/>
            <a:ext cx="151150" cy="151150"/>
          </a:xfrm>
          <a:prstGeom prst="ellipse">
            <a:avLst/>
          </a:prstGeom>
          <a:solidFill>
            <a:srgbClr val="99D4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18"/>
          <p:cNvSpPr/>
          <p:nvPr/>
        </p:nvSpPr>
        <p:spPr>
          <a:xfrm rot="-5400000">
            <a:off x="6591229" y="3807974"/>
            <a:ext cx="151150" cy="151150"/>
          </a:xfrm>
          <a:prstGeom prst="ellipse">
            <a:avLst/>
          </a:prstGeom>
          <a:solidFill>
            <a:srgbClr val="99D4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18"/>
          <p:cNvSpPr/>
          <p:nvPr/>
        </p:nvSpPr>
        <p:spPr>
          <a:xfrm flipH="1" rot="5400000">
            <a:off x="6947285" y="3400571"/>
            <a:ext cx="151150" cy="151150"/>
          </a:xfrm>
          <a:prstGeom prst="ellipse">
            <a:avLst/>
          </a:prstGeom>
          <a:solidFill>
            <a:srgbClr val="99D4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18"/>
          <p:cNvSpPr/>
          <p:nvPr/>
        </p:nvSpPr>
        <p:spPr>
          <a:xfrm rot="-5400000">
            <a:off x="6591229" y="4171879"/>
            <a:ext cx="151150" cy="151150"/>
          </a:xfrm>
          <a:prstGeom prst="ellipse">
            <a:avLst/>
          </a:prstGeom>
          <a:solidFill>
            <a:srgbClr val="99D4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18"/>
          <p:cNvSpPr/>
          <p:nvPr/>
        </p:nvSpPr>
        <p:spPr>
          <a:xfrm rot="-5400000">
            <a:off x="6591229" y="4535783"/>
            <a:ext cx="151150" cy="151150"/>
          </a:xfrm>
          <a:prstGeom prst="ellipse">
            <a:avLst/>
          </a:prstGeom>
          <a:solidFill>
            <a:srgbClr val="99D4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18"/>
          <p:cNvSpPr txBox="1"/>
          <p:nvPr/>
        </p:nvSpPr>
        <p:spPr>
          <a:xfrm>
            <a:off x="8996430" y="4770638"/>
            <a:ext cx="18473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18"/>
          <p:cNvSpPr/>
          <p:nvPr/>
        </p:nvSpPr>
        <p:spPr>
          <a:xfrm>
            <a:off x="2495622" y="3274213"/>
            <a:ext cx="833671" cy="1539081"/>
          </a:xfrm>
          <a:custGeom>
            <a:rect b="b" l="l" r="r" t="t"/>
            <a:pathLst>
              <a:path extrusionOk="0" h="1129552" w="611842">
                <a:moveTo>
                  <a:pt x="473075" y="159310"/>
                </a:moveTo>
                <a:lnTo>
                  <a:pt x="403412" y="94129"/>
                </a:lnTo>
                <a:lnTo>
                  <a:pt x="302559" y="26894"/>
                </a:lnTo>
                <a:lnTo>
                  <a:pt x="154642" y="0"/>
                </a:lnTo>
                <a:lnTo>
                  <a:pt x="33618" y="13447"/>
                </a:lnTo>
                <a:lnTo>
                  <a:pt x="0" y="87405"/>
                </a:lnTo>
                <a:lnTo>
                  <a:pt x="0" y="188258"/>
                </a:lnTo>
                <a:lnTo>
                  <a:pt x="127748" y="295835"/>
                </a:lnTo>
                <a:lnTo>
                  <a:pt x="215153" y="423582"/>
                </a:lnTo>
                <a:lnTo>
                  <a:pt x="248771" y="571500"/>
                </a:lnTo>
                <a:lnTo>
                  <a:pt x="248771" y="773205"/>
                </a:lnTo>
                <a:lnTo>
                  <a:pt x="248771" y="981635"/>
                </a:lnTo>
                <a:lnTo>
                  <a:pt x="275665" y="1109382"/>
                </a:lnTo>
                <a:lnTo>
                  <a:pt x="363071" y="1129552"/>
                </a:lnTo>
                <a:lnTo>
                  <a:pt x="497542" y="1122829"/>
                </a:lnTo>
                <a:lnTo>
                  <a:pt x="558053" y="1069041"/>
                </a:lnTo>
                <a:lnTo>
                  <a:pt x="611842" y="934570"/>
                </a:lnTo>
                <a:lnTo>
                  <a:pt x="611842" y="779929"/>
                </a:lnTo>
                <a:lnTo>
                  <a:pt x="611842" y="564776"/>
                </a:lnTo>
                <a:lnTo>
                  <a:pt x="605118" y="383241"/>
                </a:lnTo>
                <a:lnTo>
                  <a:pt x="537883" y="221876"/>
                </a:lnTo>
                <a:lnTo>
                  <a:pt x="473075" y="159310"/>
                </a:lnTo>
                <a:close/>
              </a:path>
            </a:pathLst>
          </a:custGeom>
          <a:noFill/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18"/>
          <p:cNvSpPr/>
          <p:nvPr/>
        </p:nvSpPr>
        <p:spPr>
          <a:xfrm>
            <a:off x="3203842" y="3265782"/>
            <a:ext cx="833671" cy="1539081"/>
          </a:xfrm>
          <a:custGeom>
            <a:rect b="b" l="l" r="r" t="t"/>
            <a:pathLst>
              <a:path extrusionOk="0" h="1129552" w="611842">
                <a:moveTo>
                  <a:pt x="473075" y="159310"/>
                </a:moveTo>
                <a:lnTo>
                  <a:pt x="403412" y="94129"/>
                </a:lnTo>
                <a:lnTo>
                  <a:pt x="302559" y="26894"/>
                </a:lnTo>
                <a:lnTo>
                  <a:pt x="154642" y="0"/>
                </a:lnTo>
                <a:lnTo>
                  <a:pt x="33618" y="13447"/>
                </a:lnTo>
                <a:lnTo>
                  <a:pt x="0" y="87405"/>
                </a:lnTo>
                <a:lnTo>
                  <a:pt x="0" y="188258"/>
                </a:lnTo>
                <a:lnTo>
                  <a:pt x="127748" y="295835"/>
                </a:lnTo>
                <a:lnTo>
                  <a:pt x="215153" y="423582"/>
                </a:lnTo>
                <a:lnTo>
                  <a:pt x="248771" y="571500"/>
                </a:lnTo>
                <a:lnTo>
                  <a:pt x="248771" y="773205"/>
                </a:lnTo>
                <a:lnTo>
                  <a:pt x="248771" y="981635"/>
                </a:lnTo>
                <a:lnTo>
                  <a:pt x="275665" y="1109382"/>
                </a:lnTo>
                <a:lnTo>
                  <a:pt x="363071" y="1129552"/>
                </a:lnTo>
                <a:lnTo>
                  <a:pt x="497542" y="1122829"/>
                </a:lnTo>
                <a:lnTo>
                  <a:pt x="558053" y="1069041"/>
                </a:lnTo>
                <a:lnTo>
                  <a:pt x="611842" y="934570"/>
                </a:lnTo>
                <a:lnTo>
                  <a:pt x="611842" y="779929"/>
                </a:lnTo>
                <a:lnTo>
                  <a:pt x="611842" y="564776"/>
                </a:lnTo>
                <a:lnTo>
                  <a:pt x="605118" y="383241"/>
                </a:lnTo>
                <a:lnTo>
                  <a:pt x="537883" y="221876"/>
                </a:lnTo>
                <a:lnTo>
                  <a:pt x="473075" y="159310"/>
                </a:lnTo>
                <a:close/>
              </a:path>
            </a:pathLst>
          </a:custGeom>
          <a:noFill/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18"/>
          <p:cNvSpPr/>
          <p:nvPr/>
        </p:nvSpPr>
        <p:spPr>
          <a:xfrm>
            <a:off x="3912062" y="3257350"/>
            <a:ext cx="833671" cy="1539081"/>
          </a:xfrm>
          <a:custGeom>
            <a:rect b="b" l="l" r="r" t="t"/>
            <a:pathLst>
              <a:path extrusionOk="0" h="1129552" w="611842">
                <a:moveTo>
                  <a:pt x="473075" y="159310"/>
                </a:moveTo>
                <a:lnTo>
                  <a:pt x="403412" y="94129"/>
                </a:lnTo>
                <a:lnTo>
                  <a:pt x="302559" y="26894"/>
                </a:lnTo>
                <a:lnTo>
                  <a:pt x="154642" y="0"/>
                </a:lnTo>
                <a:lnTo>
                  <a:pt x="33618" y="13447"/>
                </a:lnTo>
                <a:lnTo>
                  <a:pt x="0" y="87405"/>
                </a:lnTo>
                <a:lnTo>
                  <a:pt x="0" y="188258"/>
                </a:lnTo>
                <a:lnTo>
                  <a:pt x="127748" y="295835"/>
                </a:lnTo>
                <a:lnTo>
                  <a:pt x="215153" y="423582"/>
                </a:lnTo>
                <a:lnTo>
                  <a:pt x="248771" y="571500"/>
                </a:lnTo>
                <a:lnTo>
                  <a:pt x="248771" y="773205"/>
                </a:lnTo>
                <a:lnTo>
                  <a:pt x="248771" y="981635"/>
                </a:lnTo>
                <a:lnTo>
                  <a:pt x="275665" y="1109382"/>
                </a:lnTo>
                <a:lnTo>
                  <a:pt x="363071" y="1129552"/>
                </a:lnTo>
                <a:lnTo>
                  <a:pt x="497542" y="1122829"/>
                </a:lnTo>
                <a:lnTo>
                  <a:pt x="558053" y="1069041"/>
                </a:lnTo>
                <a:lnTo>
                  <a:pt x="611842" y="934570"/>
                </a:lnTo>
                <a:lnTo>
                  <a:pt x="611842" y="779929"/>
                </a:lnTo>
                <a:lnTo>
                  <a:pt x="611842" y="564776"/>
                </a:lnTo>
                <a:lnTo>
                  <a:pt x="605118" y="383241"/>
                </a:lnTo>
                <a:lnTo>
                  <a:pt x="537883" y="221876"/>
                </a:lnTo>
                <a:lnTo>
                  <a:pt x="473075" y="159310"/>
                </a:lnTo>
                <a:close/>
              </a:path>
            </a:pathLst>
          </a:custGeom>
          <a:noFill/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18"/>
          <p:cNvSpPr/>
          <p:nvPr/>
        </p:nvSpPr>
        <p:spPr>
          <a:xfrm>
            <a:off x="4620282" y="3248919"/>
            <a:ext cx="833671" cy="1539081"/>
          </a:xfrm>
          <a:custGeom>
            <a:rect b="b" l="l" r="r" t="t"/>
            <a:pathLst>
              <a:path extrusionOk="0" h="1129552" w="611842">
                <a:moveTo>
                  <a:pt x="473075" y="159310"/>
                </a:moveTo>
                <a:lnTo>
                  <a:pt x="403412" y="94129"/>
                </a:lnTo>
                <a:lnTo>
                  <a:pt x="302559" y="26894"/>
                </a:lnTo>
                <a:lnTo>
                  <a:pt x="154642" y="0"/>
                </a:lnTo>
                <a:lnTo>
                  <a:pt x="33618" y="13447"/>
                </a:lnTo>
                <a:lnTo>
                  <a:pt x="0" y="87405"/>
                </a:lnTo>
                <a:lnTo>
                  <a:pt x="0" y="188258"/>
                </a:lnTo>
                <a:lnTo>
                  <a:pt x="127748" y="295835"/>
                </a:lnTo>
                <a:lnTo>
                  <a:pt x="215153" y="423582"/>
                </a:lnTo>
                <a:lnTo>
                  <a:pt x="248771" y="571500"/>
                </a:lnTo>
                <a:lnTo>
                  <a:pt x="248771" y="773205"/>
                </a:lnTo>
                <a:lnTo>
                  <a:pt x="248771" y="981635"/>
                </a:lnTo>
                <a:lnTo>
                  <a:pt x="275665" y="1109382"/>
                </a:lnTo>
                <a:lnTo>
                  <a:pt x="363071" y="1129552"/>
                </a:lnTo>
                <a:lnTo>
                  <a:pt x="497542" y="1122829"/>
                </a:lnTo>
                <a:lnTo>
                  <a:pt x="558053" y="1069041"/>
                </a:lnTo>
                <a:lnTo>
                  <a:pt x="611842" y="934570"/>
                </a:lnTo>
                <a:lnTo>
                  <a:pt x="611842" y="779929"/>
                </a:lnTo>
                <a:lnTo>
                  <a:pt x="611842" y="564776"/>
                </a:lnTo>
                <a:lnTo>
                  <a:pt x="605118" y="383241"/>
                </a:lnTo>
                <a:lnTo>
                  <a:pt x="537883" y="221876"/>
                </a:lnTo>
                <a:lnTo>
                  <a:pt x="473075" y="159310"/>
                </a:lnTo>
                <a:close/>
              </a:path>
            </a:pathLst>
          </a:custGeom>
          <a:noFill/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18"/>
          <p:cNvSpPr/>
          <p:nvPr/>
        </p:nvSpPr>
        <p:spPr>
          <a:xfrm>
            <a:off x="5328502" y="3240487"/>
            <a:ext cx="833671" cy="1539081"/>
          </a:xfrm>
          <a:custGeom>
            <a:rect b="b" l="l" r="r" t="t"/>
            <a:pathLst>
              <a:path extrusionOk="0" h="1129552" w="611842">
                <a:moveTo>
                  <a:pt x="473075" y="159310"/>
                </a:moveTo>
                <a:lnTo>
                  <a:pt x="403412" y="94129"/>
                </a:lnTo>
                <a:lnTo>
                  <a:pt x="302559" y="26894"/>
                </a:lnTo>
                <a:lnTo>
                  <a:pt x="154642" y="0"/>
                </a:lnTo>
                <a:lnTo>
                  <a:pt x="33618" y="13447"/>
                </a:lnTo>
                <a:lnTo>
                  <a:pt x="0" y="87405"/>
                </a:lnTo>
                <a:lnTo>
                  <a:pt x="0" y="188258"/>
                </a:lnTo>
                <a:lnTo>
                  <a:pt x="127748" y="295835"/>
                </a:lnTo>
                <a:lnTo>
                  <a:pt x="215153" y="423582"/>
                </a:lnTo>
                <a:lnTo>
                  <a:pt x="248771" y="571500"/>
                </a:lnTo>
                <a:lnTo>
                  <a:pt x="248771" y="773205"/>
                </a:lnTo>
                <a:lnTo>
                  <a:pt x="248771" y="981635"/>
                </a:lnTo>
                <a:lnTo>
                  <a:pt x="275665" y="1109382"/>
                </a:lnTo>
                <a:lnTo>
                  <a:pt x="363071" y="1129552"/>
                </a:lnTo>
                <a:lnTo>
                  <a:pt x="497542" y="1122829"/>
                </a:lnTo>
                <a:lnTo>
                  <a:pt x="558053" y="1069041"/>
                </a:lnTo>
                <a:lnTo>
                  <a:pt x="611842" y="934570"/>
                </a:lnTo>
                <a:lnTo>
                  <a:pt x="611842" y="779929"/>
                </a:lnTo>
                <a:lnTo>
                  <a:pt x="611842" y="564776"/>
                </a:lnTo>
                <a:lnTo>
                  <a:pt x="605118" y="383241"/>
                </a:lnTo>
                <a:lnTo>
                  <a:pt x="537883" y="221876"/>
                </a:lnTo>
                <a:lnTo>
                  <a:pt x="473075" y="159310"/>
                </a:lnTo>
                <a:close/>
              </a:path>
            </a:pathLst>
          </a:custGeom>
          <a:noFill/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18"/>
          <p:cNvSpPr/>
          <p:nvPr/>
        </p:nvSpPr>
        <p:spPr>
          <a:xfrm>
            <a:off x="6036722" y="3232056"/>
            <a:ext cx="833671" cy="1539081"/>
          </a:xfrm>
          <a:custGeom>
            <a:rect b="b" l="l" r="r" t="t"/>
            <a:pathLst>
              <a:path extrusionOk="0" h="1129552" w="611842">
                <a:moveTo>
                  <a:pt x="473075" y="159310"/>
                </a:moveTo>
                <a:lnTo>
                  <a:pt x="403412" y="94129"/>
                </a:lnTo>
                <a:lnTo>
                  <a:pt x="302559" y="26894"/>
                </a:lnTo>
                <a:lnTo>
                  <a:pt x="154642" y="0"/>
                </a:lnTo>
                <a:lnTo>
                  <a:pt x="33618" y="13447"/>
                </a:lnTo>
                <a:lnTo>
                  <a:pt x="0" y="87405"/>
                </a:lnTo>
                <a:lnTo>
                  <a:pt x="0" y="188258"/>
                </a:lnTo>
                <a:lnTo>
                  <a:pt x="127748" y="295835"/>
                </a:lnTo>
                <a:lnTo>
                  <a:pt x="215153" y="423582"/>
                </a:lnTo>
                <a:lnTo>
                  <a:pt x="248771" y="571500"/>
                </a:lnTo>
                <a:lnTo>
                  <a:pt x="248771" y="773205"/>
                </a:lnTo>
                <a:lnTo>
                  <a:pt x="248771" y="981635"/>
                </a:lnTo>
                <a:lnTo>
                  <a:pt x="275665" y="1109382"/>
                </a:lnTo>
                <a:lnTo>
                  <a:pt x="363071" y="1129552"/>
                </a:lnTo>
                <a:lnTo>
                  <a:pt x="497542" y="1122829"/>
                </a:lnTo>
                <a:lnTo>
                  <a:pt x="558053" y="1069041"/>
                </a:lnTo>
                <a:lnTo>
                  <a:pt x="611842" y="934570"/>
                </a:lnTo>
                <a:lnTo>
                  <a:pt x="611842" y="779929"/>
                </a:lnTo>
                <a:lnTo>
                  <a:pt x="611842" y="564776"/>
                </a:lnTo>
                <a:lnTo>
                  <a:pt x="605118" y="383241"/>
                </a:lnTo>
                <a:lnTo>
                  <a:pt x="537883" y="221876"/>
                </a:lnTo>
                <a:lnTo>
                  <a:pt x="473075" y="159310"/>
                </a:lnTo>
                <a:close/>
              </a:path>
            </a:pathLst>
          </a:custGeom>
          <a:noFill/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18"/>
          <p:cNvSpPr/>
          <p:nvPr/>
        </p:nvSpPr>
        <p:spPr>
          <a:xfrm rot="5400000">
            <a:off x="6813288" y="3246948"/>
            <a:ext cx="419142" cy="406220"/>
          </a:xfrm>
          <a:prstGeom prst="ellipse">
            <a:avLst/>
          </a:prstGeom>
          <a:noFill/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18"/>
          <p:cNvSpPr/>
          <p:nvPr/>
        </p:nvSpPr>
        <p:spPr>
          <a:xfrm>
            <a:off x="8527775" y="2535896"/>
            <a:ext cx="1983582" cy="770283"/>
          </a:xfrm>
          <a:prstGeom prst="wedgeRoundRectCallout">
            <a:avLst>
              <a:gd fmla="val 58965" name="adj1"/>
              <a:gd fmla="val 22394" name="adj2"/>
              <a:gd fmla="val 16667" name="adj3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7" name="Google Shape;237;p18"/>
          <p:cNvSpPr txBox="1"/>
          <p:nvPr/>
        </p:nvSpPr>
        <p:spPr>
          <a:xfrm>
            <a:off x="3992537" y="2416454"/>
            <a:ext cx="1707519" cy="5847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373" l="0" r="-8570" t="-1249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8" name="Google Shape;238;p18"/>
          <p:cNvSpPr txBox="1"/>
          <p:nvPr/>
        </p:nvSpPr>
        <p:spPr>
          <a:xfrm>
            <a:off x="519116" y="1723248"/>
            <a:ext cx="1420933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student used a different strategy to count the dots in this 6-chain. </a:t>
            </a:r>
            <a:endParaRPr/>
          </a:p>
        </p:txBody>
      </p:sp>
      <p:sp>
        <p:nvSpPr>
          <p:cNvPr id="239" name="Google Shape;239;p18"/>
          <p:cNvSpPr txBox="1"/>
          <p:nvPr/>
        </p:nvSpPr>
        <p:spPr>
          <a:xfrm>
            <a:off x="582764" y="5569263"/>
            <a:ext cx="14082041" cy="1077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this grouping and write a calculation to express how many dots there would be in a:</a:t>
            </a:r>
            <a:endParaRPr/>
          </a:p>
        </p:txBody>
      </p:sp>
      <p:sp>
        <p:nvSpPr>
          <p:cNvPr id="240" name="Google Shape;240;p18"/>
          <p:cNvSpPr txBox="1"/>
          <p:nvPr/>
        </p:nvSpPr>
        <p:spPr>
          <a:xfrm>
            <a:off x="2834815" y="6815306"/>
            <a:ext cx="2836056" cy="156966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2449" l="0" r="0" t="-466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1" name="Google Shape;241;p18"/>
          <p:cNvSpPr/>
          <p:nvPr/>
        </p:nvSpPr>
        <p:spPr>
          <a:xfrm>
            <a:off x="2233366" y="6823373"/>
            <a:ext cx="549303" cy="653039"/>
          </a:xfrm>
          <a:prstGeom prst="roundRect">
            <a:avLst>
              <a:gd fmla="val 30276" name="adj"/>
            </a:avLst>
          </a:prstGeom>
          <a:solidFill>
            <a:schemeClr val="lt1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242" name="Google Shape;242;p18"/>
          <p:cNvSpPr txBox="1"/>
          <p:nvPr/>
        </p:nvSpPr>
        <p:spPr>
          <a:xfrm>
            <a:off x="7311688" y="6799439"/>
            <a:ext cx="2533711" cy="156965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2015" l="0" r="0" t="-464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3" name="Google Shape;243;p18"/>
          <p:cNvSpPr/>
          <p:nvPr/>
        </p:nvSpPr>
        <p:spPr>
          <a:xfrm>
            <a:off x="2233366" y="7789718"/>
            <a:ext cx="549303" cy="653039"/>
          </a:xfrm>
          <a:prstGeom prst="roundRect">
            <a:avLst>
              <a:gd fmla="val 30276" name="adj"/>
            </a:avLst>
          </a:prstGeom>
          <a:solidFill>
            <a:schemeClr val="lt1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/>
          </a:p>
        </p:txBody>
      </p:sp>
      <p:sp>
        <p:nvSpPr>
          <p:cNvPr id="244" name="Google Shape;244;p18"/>
          <p:cNvSpPr/>
          <p:nvPr/>
        </p:nvSpPr>
        <p:spPr>
          <a:xfrm>
            <a:off x="6742379" y="6807506"/>
            <a:ext cx="549303" cy="653039"/>
          </a:xfrm>
          <a:prstGeom prst="roundRect">
            <a:avLst>
              <a:gd fmla="val 30276" name="adj"/>
            </a:avLst>
          </a:prstGeom>
          <a:solidFill>
            <a:schemeClr val="lt1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sp>
        <p:nvSpPr>
          <p:cNvPr id="245" name="Google Shape;245;p18"/>
          <p:cNvSpPr/>
          <p:nvPr/>
        </p:nvSpPr>
        <p:spPr>
          <a:xfrm>
            <a:off x="6742379" y="7773851"/>
            <a:ext cx="549303" cy="653039"/>
          </a:xfrm>
          <a:prstGeom prst="roundRect">
            <a:avLst>
              <a:gd fmla="val 30276" name="adj"/>
            </a:avLst>
          </a:prstGeom>
          <a:solidFill>
            <a:schemeClr val="lt1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/>
          </a:p>
        </p:txBody>
      </p:sp>
      <p:pic>
        <p:nvPicPr>
          <p:cNvPr id="246" name="Google Shape;246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5969" y="2465630"/>
            <a:ext cx="1221396" cy="2926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Bethan Jones (Bolder Academy)</dc:creator>
</cp:coreProperties>
</file>