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6dc82db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6dc82db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349fb42c9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349fb42c9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47d465eb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47d465eb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47d465eb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47d465eb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47d465eb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47d465eb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47d465eb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47d465eb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4"/>
          <p:cNvSpPr txBox="1"/>
          <p:nvPr>
            <p:ph type="title"/>
          </p:nvPr>
        </p:nvSpPr>
        <p:spPr>
          <a:xfrm>
            <a:off x="458975" y="1624150"/>
            <a:ext cx="8226000" cy="167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Fractions: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Add fractions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Miss Parsons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458975" y="446400"/>
            <a:ext cx="83847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 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458975" y="1041950"/>
            <a:ext cx="7938900" cy="26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the fractions below: 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300" y="1521713"/>
            <a:ext cx="6572250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379650" y="445025"/>
            <a:ext cx="83847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 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458975" y="1041950"/>
            <a:ext cx="8384700" cy="26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Add two fractions in the red circles to find the total in the grey box between them.</a:t>
            </a:r>
            <a:endParaRPr/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8263" y="1695100"/>
            <a:ext cx="3286125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458975" y="446400"/>
            <a:ext cx="83847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 3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458975" y="1041950"/>
            <a:ext cx="8384700" cy="26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Complete the sequence. Ensure that your answers are mixed numbers in their simplest form. </a:t>
            </a:r>
            <a:endParaRPr/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2537" y="2486175"/>
            <a:ext cx="5210875" cy="166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458975" y="446400"/>
            <a:ext cx="83847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 4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458975" y="1041950"/>
            <a:ext cx="8384700" cy="26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/>
              <a:t>Add the fractions below: </a:t>
            </a:r>
            <a:endParaRPr/>
          </a:p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2699" y="1688025"/>
            <a:ext cx="6374612" cy="266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458975" y="446400"/>
            <a:ext cx="83847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 5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458975" y="1041950"/>
            <a:ext cx="8384700" cy="26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Fran, Hassan and Novie order some pizzas.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/>
              <a:t>Fran eats        of a pizza, Hassan eats         and Novie eats         .   </a:t>
            </a:r>
            <a:endParaRPr/>
          </a:p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2500" y="1772650"/>
            <a:ext cx="246850" cy="6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4125" y="1716125"/>
            <a:ext cx="246850" cy="71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6525" y="1686137"/>
            <a:ext cx="246850" cy="77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/>
        </p:nvSpPr>
        <p:spPr>
          <a:xfrm>
            <a:off x="364650" y="3060200"/>
            <a:ext cx="7332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pizzas did they order and what fraction is left?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6000" y="385796"/>
            <a:ext cx="1903075" cy="105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